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69" r:id="rId2"/>
    <p:sldId id="291" r:id="rId3"/>
    <p:sldId id="308" r:id="rId4"/>
    <p:sldId id="309" r:id="rId5"/>
    <p:sldId id="310" r:id="rId6"/>
    <p:sldId id="312" r:id="rId7"/>
    <p:sldId id="314" r:id="rId8"/>
    <p:sldId id="313" r:id="rId9"/>
    <p:sldId id="315" r:id="rId10"/>
    <p:sldId id="317" r:id="rId11"/>
    <p:sldId id="318" r:id="rId12"/>
    <p:sldId id="324" r:id="rId13"/>
    <p:sldId id="323" r:id="rId14"/>
    <p:sldId id="320" r:id="rId15"/>
    <p:sldId id="321" r:id="rId16"/>
    <p:sldId id="322" r:id="rId17"/>
    <p:sldId id="319" r:id="rId18"/>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9B9D"/>
    <a:srgbClr val="7A7A7C"/>
    <a:srgbClr val="58595B"/>
    <a:srgbClr val="E03127"/>
    <a:srgbClr val="ACAC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rednji slog 2 – poudare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4" d="100"/>
          <a:sy n="114"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Označba mesta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5495F-D77B-40F2-9EDB-07A2E7463BF8}" type="datetimeFigureOut">
              <a:rPr lang="sl-SI" smtClean="0"/>
              <a:t>27. 05. 24</a:t>
            </a:fld>
            <a:endParaRPr lang="sl-SI"/>
          </a:p>
        </p:txBody>
      </p:sp>
      <p:sp>
        <p:nvSpPr>
          <p:cNvPr id="4" name="Označba mesta stranske slik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AFB8-08F2-480C-B494-DDC3F7B60F12}" type="slidenum">
              <a:rPr lang="sl-SI" smtClean="0"/>
              <a:t>‹#›</a:t>
            </a:fld>
            <a:endParaRPr lang="sl-SI"/>
          </a:p>
        </p:txBody>
      </p:sp>
    </p:spTree>
    <p:extLst>
      <p:ext uri="{BB962C8B-B14F-4D97-AF65-F5344CB8AC3E}">
        <p14:creationId xmlns:p14="http://schemas.microsoft.com/office/powerpoint/2010/main" val="451398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aslovni diapozitiv (rdeč)">
    <p:bg>
      <p:bgPr>
        <a:solidFill>
          <a:srgbClr val="E03127"/>
        </a:solidFill>
        <a:effectLst/>
      </p:bgPr>
    </p:bg>
    <p:spTree>
      <p:nvGrpSpPr>
        <p:cNvPr id="1" name=""/>
        <p:cNvGrpSpPr/>
        <p:nvPr/>
      </p:nvGrpSpPr>
      <p:grpSpPr>
        <a:xfrm>
          <a:off x="0" y="0"/>
          <a:ext cx="0" cy="0"/>
          <a:chOff x="0" y="0"/>
          <a:chExt cx="0" cy="0"/>
        </a:xfrm>
      </p:grpSpPr>
      <p:pic>
        <p:nvPicPr>
          <p:cNvPr id="2" name="Grafika 1">
            <a:extLst>
              <a:ext uri="{FF2B5EF4-FFF2-40B4-BE49-F238E27FC236}">
                <a16:creationId xmlns:a16="http://schemas.microsoft.com/office/drawing/2014/main" id="{5B24B9FA-D429-F022-B265-6D3BE8390A6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61" b="9209"/>
          <a:stretch/>
        </p:blipFill>
        <p:spPr>
          <a:xfrm>
            <a:off x="5752790" y="0"/>
            <a:ext cx="6439210" cy="6858000"/>
          </a:xfrm>
          <a:prstGeom prst="rect">
            <a:avLst/>
          </a:prstGeom>
        </p:spPr>
      </p:pic>
      <p:pic>
        <p:nvPicPr>
          <p:cNvPr id="6" name="Slika 5">
            <a:extLst>
              <a:ext uri="{FF2B5EF4-FFF2-40B4-BE49-F238E27FC236}">
                <a16:creationId xmlns:a16="http://schemas.microsoft.com/office/drawing/2014/main" id="{6271E132-31FC-35E9-974A-A6D362C066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
        <p:nvSpPr>
          <p:cNvPr id="4" name="Označba mesta datuma 3">
            <a:extLst>
              <a:ext uri="{FF2B5EF4-FFF2-40B4-BE49-F238E27FC236}">
                <a16:creationId xmlns:a16="http://schemas.microsoft.com/office/drawing/2014/main" id="{86298F08-C5B7-92B0-A668-F67E93883B28}"/>
              </a:ext>
            </a:extLst>
          </p:cNvPr>
          <p:cNvSpPr>
            <a:spLocks noGrp="1"/>
          </p:cNvSpPr>
          <p:nvPr>
            <p:ph type="dt" sz="half" idx="10"/>
          </p:nvPr>
        </p:nvSpPr>
        <p:spPr/>
        <p:txBody>
          <a:bodyPr/>
          <a:lstStyle/>
          <a:p>
            <a:fld id="{DCE4A0AE-E887-4AC0-8BDD-9A48FB8B8B97}" type="datetime1">
              <a:rPr lang="sl-SI" smtClean="0"/>
              <a:t>27. 05. 24</a:t>
            </a:fld>
            <a:endParaRPr lang="sl-SI"/>
          </a:p>
        </p:txBody>
      </p:sp>
      <p:sp>
        <p:nvSpPr>
          <p:cNvPr id="5" name="Označba mesta noge 4">
            <a:extLst>
              <a:ext uri="{FF2B5EF4-FFF2-40B4-BE49-F238E27FC236}">
                <a16:creationId xmlns:a16="http://schemas.microsoft.com/office/drawing/2014/main" id="{09C83B31-3627-AC51-1CE3-A97FE0EB5FF7}"/>
              </a:ext>
            </a:extLst>
          </p:cNvPr>
          <p:cNvSpPr>
            <a:spLocks noGrp="1"/>
          </p:cNvSpPr>
          <p:nvPr>
            <p:ph type="ftr" sz="quarter" idx="11"/>
          </p:nvPr>
        </p:nvSpPr>
        <p:spPr/>
        <p:txBody>
          <a:bodyPr/>
          <a:lstStyle/>
          <a:p>
            <a:endParaRPr lang="sl-SI"/>
          </a:p>
        </p:txBody>
      </p:sp>
      <p:sp>
        <p:nvSpPr>
          <p:cNvPr id="8" name="Naslov 1">
            <a:extLst>
              <a:ext uri="{FF2B5EF4-FFF2-40B4-BE49-F238E27FC236}">
                <a16:creationId xmlns:a16="http://schemas.microsoft.com/office/drawing/2014/main" id="{551FE224-8ACE-2249-D0D4-F4FE7D9FF94F}"/>
              </a:ext>
            </a:extLst>
          </p:cNvPr>
          <p:cNvSpPr>
            <a:spLocks noGrp="1"/>
          </p:cNvSpPr>
          <p:nvPr>
            <p:ph type="ctrTitle" hasCustomPrompt="1"/>
          </p:nvPr>
        </p:nvSpPr>
        <p:spPr>
          <a:xfrm>
            <a:off x="2498725" y="718032"/>
            <a:ext cx="5795529" cy="3105823"/>
          </a:xfrm>
          <a:prstGeom prst="rect">
            <a:avLst/>
          </a:prstGeom>
        </p:spPr>
        <p:txBody>
          <a:bodyPr anchor="b">
            <a:normAutofit/>
          </a:bodyPr>
          <a:lstStyle>
            <a:lvl1pPr algn="l">
              <a:defRPr sz="4400" b="1">
                <a:solidFill>
                  <a:schemeClr val="bg1"/>
                </a:solidFill>
              </a:defRPr>
            </a:lvl1pPr>
          </a:lstStyle>
          <a:p>
            <a:r>
              <a:rPr lang="sl-SI" dirty="0"/>
              <a:t>Naslovni diapozitiv predstavitve</a:t>
            </a:r>
          </a:p>
        </p:txBody>
      </p:sp>
      <p:sp>
        <p:nvSpPr>
          <p:cNvPr id="9" name="Podnaslov 2">
            <a:extLst>
              <a:ext uri="{FF2B5EF4-FFF2-40B4-BE49-F238E27FC236}">
                <a16:creationId xmlns:a16="http://schemas.microsoft.com/office/drawing/2014/main" id="{B3BEF6E6-045F-C010-9633-967AC58C5332}"/>
              </a:ext>
            </a:extLst>
          </p:cNvPr>
          <p:cNvSpPr>
            <a:spLocks noGrp="1"/>
          </p:cNvSpPr>
          <p:nvPr>
            <p:ph type="subTitle" idx="1" hasCustomPrompt="1"/>
          </p:nvPr>
        </p:nvSpPr>
        <p:spPr>
          <a:xfrm>
            <a:off x="2498723" y="4036291"/>
            <a:ext cx="5795531" cy="1221508"/>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dirty="0"/>
              <a:t>Podnaslov predstavitve</a:t>
            </a:r>
          </a:p>
        </p:txBody>
      </p:sp>
      <p:sp>
        <p:nvSpPr>
          <p:cNvPr id="12" name="Označba mesta vsebine 11">
            <a:extLst>
              <a:ext uri="{FF2B5EF4-FFF2-40B4-BE49-F238E27FC236}">
                <a16:creationId xmlns:a16="http://schemas.microsoft.com/office/drawing/2014/main" id="{473B8309-1F58-3D0A-90AC-115BB4052A43}"/>
              </a:ext>
            </a:extLst>
          </p:cNvPr>
          <p:cNvSpPr>
            <a:spLocks noGrp="1"/>
          </p:cNvSpPr>
          <p:nvPr>
            <p:ph sz="quarter" idx="15" hasCustomPrompt="1"/>
          </p:nvPr>
        </p:nvSpPr>
        <p:spPr>
          <a:xfrm>
            <a:off x="2498725" y="5680364"/>
            <a:ext cx="2941493"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Predavatelj</a:t>
            </a:r>
          </a:p>
        </p:txBody>
      </p:sp>
      <p:sp>
        <p:nvSpPr>
          <p:cNvPr id="14" name="Označba mesta vsebine 11">
            <a:extLst>
              <a:ext uri="{FF2B5EF4-FFF2-40B4-BE49-F238E27FC236}">
                <a16:creationId xmlns:a16="http://schemas.microsoft.com/office/drawing/2014/main" id="{9452B4FE-F4DD-D462-D15A-A130AD82EDB9}"/>
              </a:ext>
            </a:extLst>
          </p:cNvPr>
          <p:cNvSpPr>
            <a:spLocks noGrp="1"/>
          </p:cNvSpPr>
          <p:nvPr>
            <p:ph sz="quarter" idx="16" hasCustomPrompt="1"/>
          </p:nvPr>
        </p:nvSpPr>
        <p:spPr>
          <a:xfrm>
            <a:off x="6054621" y="5680364"/>
            <a:ext cx="2239632"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Kraj in datum</a:t>
            </a:r>
          </a:p>
        </p:txBody>
      </p:sp>
    </p:spTree>
    <p:extLst>
      <p:ext uri="{BB962C8B-B14F-4D97-AF65-F5344CB8AC3E}">
        <p14:creationId xmlns:p14="http://schemas.microsoft.com/office/powerpoint/2010/main" val="235770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aslov poglavja (bel)">
    <p:bg>
      <p:bgPr>
        <a:solidFill>
          <a:schemeClr val="bg1"/>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83EA3D7-7181-002B-AE68-BA44CBE2B41C}"/>
              </a:ext>
            </a:extLst>
          </p:cNvPr>
          <p:cNvSpPr>
            <a:spLocks noGrp="1"/>
          </p:cNvSpPr>
          <p:nvPr>
            <p:ph type="title" hasCustomPrompt="1"/>
          </p:nvPr>
        </p:nvSpPr>
        <p:spPr>
          <a:xfrm>
            <a:off x="729672" y="1080933"/>
            <a:ext cx="7423728" cy="2927650"/>
          </a:xfrm>
        </p:spPr>
        <p:txBody>
          <a:bodyPr anchor="b">
            <a:normAutofit/>
          </a:bodyPr>
          <a:lstStyle>
            <a:lvl1pPr marL="0" indent="0">
              <a:buFont typeface="+mj-lt"/>
              <a:buNone/>
              <a:defRPr sz="5400" b="1">
                <a:solidFill>
                  <a:srgbClr val="E03127"/>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AE8E5501-6C56-6367-9F27-E6D205CB00ED}"/>
              </a:ext>
            </a:extLst>
          </p:cNvPr>
          <p:cNvSpPr>
            <a:spLocks noGrp="1"/>
          </p:cNvSpPr>
          <p:nvPr>
            <p:ph type="dt" sz="half" idx="10"/>
          </p:nvPr>
        </p:nvSpPr>
        <p:spPr/>
        <p:txBody>
          <a:bodyPr/>
          <a:lstStyle/>
          <a:p>
            <a:fld id="{09835E0E-53C8-4071-A46E-A4AFEE64E3D5}" type="datetime1">
              <a:rPr lang="sl-SI" smtClean="0"/>
              <a:t>27. 05. 24</a:t>
            </a:fld>
            <a:endParaRPr lang="sl-SI"/>
          </a:p>
        </p:txBody>
      </p:sp>
      <p:sp>
        <p:nvSpPr>
          <p:cNvPr id="5" name="Označba mesta noge 4">
            <a:extLst>
              <a:ext uri="{FF2B5EF4-FFF2-40B4-BE49-F238E27FC236}">
                <a16:creationId xmlns:a16="http://schemas.microsoft.com/office/drawing/2014/main" id="{F9B9D53B-E914-AB9C-A86D-2F81C71A7B8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B3C2301B-4257-754E-F9E5-56D311327DEE}"/>
              </a:ext>
            </a:extLst>
          </p:cNvPr>
          <p:cNvSpPr>
            <a:spLocks noGrp="1"/>
          </p:cNvSpPr>
          <p:nvPr>
            <p:ph type="sldNum" sz="quarter" idx="12"/>
          </p:nvPr>
        </p:nvSpPr>
        <p:spPr/>
        <p:txBody>
          <a:bodyPr/>
          <a:lstStyle>
            <a:lvl1pPr>
              <a:defRPr>
                <a:solidFill>
                  <a:srgbClr val="58595B"/>
                </a:solidFill>
              </a:defRPr>
            </a:lvl1pPr>
          </a:lstStyle>
          <a:p>
            <a:fld id="{BEF6EA49-1D49-4C98-B784-A96DA3E6E2D2}" type="slidenum">
              <a:rPr lang="sl-SI" smtClean="0"/>
              <a:pPr/>
              <a:t>‹#›</a:t>
            </a:fld>
            <a:endParaRPr lang="sl-SI" dirty="0"/>
          </a:p>
        </p:txBody>
      </p:sp>
      <p:pic>
        <p:nvPicPr>
          <p:cNvPr id="3" name="Slika 2">
            <a:extLst>
              <a:ext uri="{FF2B5EF4-FFF2-40B4-BE49-F238E27FC236}">
                <a16:creationId xmlns:a16="http://schemas.microsoft.com/office/drawing/2014/main" id="{FE264332-8BB5-B24A-8D73-1655D0DFAF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48716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aslov z besedilom">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CD8B27B-C6BF-E259-05E8-B66DDFA23EF1}"/>
              </a:ext>
            </a:extLst>
          </p:cNvPr>
          <p:cNvSpPr>
            <a:spLocks noGrp="1"/>
          </p:cNvSpPr>
          <p:nvPr>
            <p:ph type="title"/>
          </p:nvPr>
        </p:nvSpPr>
        <p:spPr>
          <a:xfrm>
            <a:off x="771526" y="1219199"/>
            <a:ext cx="5400674" cy="1476375"/>
          </a:xfrm>
        </p:spPr>
        <p:txBody>
          <a:bodyPr anchor="b">
            <a:normAutofit/>
          </a:bodyPr>
          <a:lstStyle>
            <a:lvl1pPr>
              <a:defRPr sz="3200" b="1">
                <a:solidFill>
                  <a:srgbClr val="E03127"/>
                </a:solidFill>
              </a:defRPr>
            </a:lvl1pPr>
          </a:lstStyle>
          <a:p>
            <a:r>
              <a:rPr lang="sl-SI" dirty="0"/>
              <a:t>Kliknite, če želite urediti slog naslova matrice</a:t>
            </a:r>
          </a:p>
        </p:txBody>
      </p:sp>
      <p:sp>
        <p:nvSpPr>
          <p:cNvPr id="3" name="Označba mesta vsebine 2">
            <a:extLst>
              <a:ext uri="{FF2B5EF4-FFF2-40B4-BE49-F238E27FC236}">
                <a16:creationId xmlns:a16="http://schemas.microsoft.com/office/drawing/2014/main" id="{9D1B10EA-C502-5769-743A-2F030138D062}"/>
              </a:ext>
            </a:extLst>
          </p:cNvPr>
          <p:cNvSpPr>
            <a:spLocks noGrp="1"/>
          </p:cNvSpPr>
          <p:nvPr>
            <p:ph idx="1"/>
          </p:nvPr>
        </p:nvSpPr>
        <p:spPr>
          <a:xfrm>
            <a:off x="771525" y="3019425"/>
            <a:ext cx="10610850" cy="2972412"/>
          </a:xfrm>
        </p:spPr>
        <p:txBody>
          <a:bodyPr/>
          <a:lstStyle>
            <a:lvl1pPr marL="0" indent="0">
              <a:buNone/>
              <a:defRPr lang="sl-SI" dirty="0"/>
            </a:lvl1pPr>
            <a:lvl2pPr marL="685800" indent="-228600">
              <a:buClr>
                <a:srgbClr val="E03127"/>
              </a:buClr>
              <a:buFont typeface="Univerza Sans" panose="00000600000000000000" pitchFamily="2" charset="-18"/>
              <a:buChar char="→"/>
              <a:defRPr lang="sl-SI" dirty="0"/>
            </a:lvl2pPr>
            <a:lvl3pPr marL="1143000" indent="-228600">
              <a:buClr>
                <a:srgbClr val="E03127"/>
              </a:buClr>
              <a:buFont typeface="Univerza Sans" panose="00000600000000000000" pitchFamily="2" charset="-18"/>
              <a:buChar char="→"/>
              <a:defRPr lang="sl-SI" dirty="0"/>
            </a:lvl3pPr>
            <a:lvl4pPr marL="1600200" indent="-228600">
              <a:buClr>
                <a:srgbClr val="E03127"/>
              </a:buClr>
              <a:buFont typeface="Univerza Sans" panose="00000600000000000000" pitchFamily="2" charset="-18"/>
              <a:buChar char="→"/>
              <a:defRPr lang="sl-SI" dirty="0"/>
            </a:lvl4pPr>
            <a:lvl5pPr marL="2057400" indent="-228600">
              <a:buClr>
                <a:srgbClr val="E03127"/>
              </a:buClr>
              <a:buFont typeface="Univerza Sans" panose="00000600000000000000" pitchFamily="2" charset="-18"/>
              <a:buChar char="→"/>
              <a:defRPr lang="sl-SI" dirty="0"/>
            </a:lvl5pPr>
          </a:lstStyle>
          <a:p>
            <a:pPr lvl="0"/>
            <a:r>
              <a:rPr lang="sl-SI" dirty="0"/>
              <a:t>Kliknite za urejanje slogov besedila matrice</a:t>
            </a:r>
          </a:p>
          <a:p>
            <a:pPr lvl="1"/>
            <a:r>
              <a:rPr lang="sl-SI" dirty="0"/>
              <a:t>Druga raven</a:t>
            </a:r>
          </a:p>
          <a:p>
            <a:pPr lvl="2"/>
            <a:r>
              <a:rPr lang="sl-SI" dirty="0"/>
              <a:t>Tretja raven</a:t>
            </a:r>
          </a:p>
          <a:p>
            <a:pPr lvl="3"/>
            <a:r>
              <a:rPr lang="sl-SI" dirty="0"/>
              <a:t>Četrta raven</a:t>
            </a:r>
          </a:p>
          <a:p>
            <a:pPr lvl="4"/>
            <a:r>
              <a:rPr lang="sl-SI" dirty="0"/>
              <a:t>Peta raven</a:t>
            </a:r>
          </a:p>
        </p:txBody>
      </p:sp>
      <p:sp>
        <p:nvSpPr>
          <p:cNvPr id="4" name="Označba mesta datuma 3">
            <a:extLst>
              <a:ext uri="{FF2B5EF4-FFF2-40B4-BE49-F238E27FC236}">
                <a16:creationId xmlns:a16="http://schemas.microsoft.com/office/drawing/2014/main" id="{6B5A1B92-59ED-D981-983B-D602C5812BC9}"/>
              </a:ext>
            </a:extLst>
          </p:cNvPr>
          <p:cNvSpPr>
            <a:spLocks noGrp="1"/>
          </p:cNvSpPr>
          <p:nvPr>
            <p:ph type="dt" sz="half" idx="10"/>
          </p:nvPr>
        </p:nvSpPr>
        <p:spPr/>
        <p:txBody>
          <a:bodyPr/>
          <a:lstStyle/>
          <a:p>
            <a:fld id="{0540EF36-904E-4622-9A4D-9DA991BF4B76}" type="datetime1">
              <a:rPr lang="sl-SI" smtClean="0"/>
              <a:t>27. 05. 24</a:t>
            </a:fld>
            <a:endParaRPr lang="sl-SI"/>
          </a:p>
        </p:txBody>
      </p:sp>
      <p:sp>
        <p:nvSpPr>
          <p:cNvPr id="5" name="Označba mesta noge 4">
            <a:extLst>
              <a:ext uri="{FF2B5EF4-FFF2-40B4-BE49-F238E27FC236}">
                <a16:creationId xmlns:a16="http://schemas.microsoft.com/office/drawing/2014/main" id="{72345608-34AF-7A81-1667-2305526D1BB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EEA2D6DB-33C3-2813-8AFF-77B7B5EDBB48}"/>
              </a:ext>
            </a:extLst>
          </p:cNvPr>
          <p:cNvSpPr>
            <a:spLocks noGrp="1"/>
          </p:cNvSpPr>
          <p:nvPr>
            <p:ph type="sldNum" sz="quarter" idx="12"/>
          </p:nvPr>
        </p:nvSpPr>
        <p:spPr/>
        <p:txBody>
          <a:bodyPr/>
          <a:lstStyle>
            <a:lvl1pPr>
              <a:defRPr sz="1400">
                <a:solidFill>
                  <a:srgbClr val="58595B"/>
                </a:solidFill>
              </a:defRPr>
            </a:lvl1pPr>
          </a:lstStyle>
          <a:p>
            <a:fld id="{BEF6EA49-1D49-4C98-B784-A96DA3E6E2D2}" type="slidenum">
              <a:rPr lang="sl-SI" smtClean="0"/>
              <a:pPr/>
              <a:t>‹#›</a:t>
            </a:fld>
            <a:endParaRPr lang="sl-SI" dirty="0"/>
          </a:p>
        </p:txBody>
      </p:sp>
      <p:pic>
        <p:nvPicPr>
          <p:cNvPr id="7" name="Slika 6">
            <a:extLst>
              <a:ext uri="{FF2B5EF4-FFF2-40B4-BE49-F238E27FC236}">
                <a16:creationId xmlns:a16="http://schemas.microsoft.com/office/drawing/2014/main" id="{996FD64D-9D2E-559B-983F-E81DE3606E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891615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aslov in grafikon">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CD8B27B-C6BF-E259-05E8-B66DDFA23EF1}"/>
              </a:ext>
            </a:extLst>
          </p:cNvPr>
          <p:cNvSpPr>
            <a:spLocks noGrp="1"/>
          </p:cNvSpPr>
          <p:nvPr>
            <p:ph type="title" hasCustomPrompt="1"/>
          </p:nvPr>
        </p:nvSpPr>
        <p:spPr>
          <a:xfrm>
            <a:off x="838200" y="790415"/>
            <a:ext cx="8639175" cy="1205934"/>
          </a:xfrm>
        </p:spPr>
        <p:txBody>
          <a:bodyPr anchor="b">
            <a:normAutofit/>
          </a:bodyPr>
          <a:lstStyle>
            <a:lvl1pPr>
              <a:defRPr sz="3200" b="1">
                <a:solidFill>
                  <a:srgbClr val="E03127"/>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6B5A1B92-59ED-D981-983B-D602C5812BC9}"/>
              </a:ext>
            </a:extLst>
          </p:cNvPr>
          <p:cNvSpPr>
            <a:spLocks noGrp="1"/>
          </p:cNvSpPr>
          <p:nvPr>
            <p:ph type="dt" sz="half" idx="10"/>
          </p:nvPr>
        </p:nvSpPr>
        <p:spPr/>
        <p:txBody>
          <a:bodyPr/>
          <a:lstStyle/>
          <a:p>
            <a:fld id="{0540EF36-904E-4622-9A4D-9DA991BF4B76}" type="datetime1">
              <a:rPr lang="sl-SI" smtClean="0"/>
              <a:t>27. 05. 24</a:t>
            </a:fld>
            <a:endParaRPr lang="sl-SI"/>
          </a:p>
        </p:txBody>
      </p:sp>
      <p:sp>
        <p:nvSpPr>
          <p:cNvPr id="5" name="Označba mesta noge 4">
            <a:extLst>
              <a:ext uri="{FF2B5EF4-FFF2-40B4-BE49-F238E27FC236}">
                <a16:creationId xmlns:a16="http://schemas.microsoft.com/office/drawing/2014/main" id="{72345608-34AF-7A81-1667-2305526D1BB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EEA2D6DB-33C3-2813-8AFF-77B7B5EDBB48}"/>
              </a:ext>
            </a:extLst>
          </p:cNvPr>
          <p:cNvSpPr>
            <a:spLocks noGrp="1"/>
          </p:cNvSpPr>
          <p:nvPr>
            <p:ph type="sldNum" sz="quarter" idx="12"/>
          </p:nvPr>
        </p:nvSpPr>
        <p:spPr/>
        <p:txBody>
          <a:bodyPr/>
          <a:lstStyle>
            <a:lvl1pPr>
              <a:defRPr sz="1400">
                <a:solidFill>
                  <a:srgbClr val="58595B"/>
                </a:solidFill>
              </a:defRPr>
            </a:lvl1pPr>
          </a:lstStyle>
          <a:p>
            <a:fld id="{BEF6EA49-1D49-4C98-B784-A96DA3E6E2D2}" type="slidenum">
              <a:rPr lang="sl-SI" smtClean="0"/>
              <a:pPr/>
              <a:t>‹#›</a:t>
            </a:fld>
            <a:endParaRPr lang="sl-SI" dirty="0"/>
          </a:p>
        </p:txBody>
      </p:sp>
      <p:sp>
        <p:nvSpPr>
          <p:cNvPr id="13" name="Označba mesta grafikona 12">
            <a:extLst>
              <a:ext uri="{FF2B5EF4-FFF2-40B4-BE49-F238E27FC236}">
                <a16:creationId xmlns:a16="http://schemas.microsoft.com/office/drawing/2014/main" id="{0B68C03E-77E2-976F-014B-439B3B496C00}"/>
              </a:ext>
            </a:extLst>
          </p:cNvPr>
          <p:cNvSpPr>
            <a:spLocks noGrp="1"/>
          </p:cNvSpPr>
          <p:nvPr>
            <p:ph type="chart" sz="quarter" idx="13"/>
          </p:nvPr>
        </p:nvSpPr>
        <p:spPr>
          <a:xfrm>
            <a:off x="838200" y="2209800"/>
            <a:ext cx="8639175" cy="3917950"/>
          </a:xfrm>
        </p:spPr>
        <p:txBody>
          <a:bodyPr/>
          <a:lstStyle/>
          <a:p>
            <a:endParaRPr lang="sl-SI"/>
          </a:p>
        </p:txBody>
      </p:sp>
      <p:pic>
        <p:nvPicPr>
          <p:cNvPr id="3" name="Slika 2">
            <a:extLst>
              <a:ext uri="{FF2B5EF4-FFF2-40B4-BE49-F238E27FC236}">
                <a16:creationId xmlns:a16="http://schemas.microsoft.com/office/drawing/2014/main" id="{746AB915-C241-D735-B1A8-1C62C09B8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52385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aslov in grafikon z besedilom">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CD8B27B-C6BF-E259-05E8-B66DDFA23EF1}"/>
              </a:ext>
            </a:extLst>
          </p:cNvPr>
          <p:cNvSpPr>
            <a:spLocks noGrp="1"/>
          </p:cNvSpPr>
          <p:nvPr>
            <p:ph type="title" hasCustomPrompt="1"/>
          </p:nvPr>
        </p:nvSpPr>
        <p:spPr>
          <a:xfrm>
            <a:off x="838201" y="790415"/>
            <a:ext cx="6375400" cy="1205934"/>
          </a:xfrm>
        </p:spPr>
        <p:txBody>
          <a:bodyPr anchor="b">
            <a:normAutofit/>
          </a:bodyPr>
          <a:lstStyle>
            <a:lvl1pPr>
              <a:defRPr sz="3200" b="1">
                <a:solidFill>
                  <a:srgbClr val="E03127"/>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6B5A1B92-59ED-D981-983B-D602C5812BC9}"/>
              </a:ext>
            </a:extLst>
          </p:cNvPr>
          <p:cNvSpPr>
            <a:spLocks noGrp="1"/>
          </p:cNvSpPr>
          <p:nvPr>
            <p:ph type="dt" sz="half" idx="10"/>
          </p:nvPr>
        </p:nvSpPr>
        <p:spPr/>
        <p:txBody>
          <a:bodyPr/>
          <a:lstStyle/>
          <a:p>
            <a:fld id="{0540EF36-904E-4622-9A4D-9DA991BF4B76}" type="datetime1">
              <a:rPr lang="sl-SI" smtClean="0"/>
              <a:t>27. 05. 24</a:t>
            </a:fld>
            <a:endParaRPr lang="sl-SI"/>
          </a:p>
        </p:txBody>
      </p:sp>
      <p:sp>
        <p:nvSpPr>
          <p:cNvPr id="5" name="Označba mesta noge 4">
            <a:extLst>
              <a:ext uri="{FF2B5EF4-FFF2-40B4-BE49-F238E27FC236}">
                <a16:creationId xmlns:a16="http://schemas.microsoft.com/office/drawing/2014/main" id="{72345608-34AF-7A81-1667-2305526D1BB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EEA2D6DB-33C3-2813-8AFF-77B7B5EDBB48}"/>
              </a:ext>
            </a:extLst>
          </p:cNvPr>
          <p:cNvSpPr>
            <a:spLocks noGrp="1"/>
          </p:cNvSpPr>
          <p:nvPr>
            <p:ph type="sldNum" sz="quarter" idx="12"/>
          </p:nvPr>
        </p:nvSpPr>
        <p:spPr/>
        <p:txBody>
          <a:bodyPr/>
          <a:lstStyle>
            <a:lvl1pPr>
              <a:defRPr sz="1400">
                <a:solidFill>
                  <a:srgbClr val="58595B"/>
                </a:solidFill>
              </a:defRPr>
            </a:lvl1pPr>
          </a:lstStyle>
          <a:p>
            <a:fld id="{BEF6EA49-1D49-4C98-B784-A96DA3E6E2D2}" type="slidenum">
              <a:rPr lang="sl-SI" smtClean="0"/>
              <a:pPr/>
              <a:t>‹#›</a:t>
            </a:fld>
            <a:endParaRPr lang="sl-SI" dirty="0"/>
          </a:p>
        </p:txBody>
      </p:sp>
      <p:sp>
        <p:nvSpPr>
          <p:cNvPr id="13" name="Označba mesta grafikona 12">
            <a:extLst>
              <a:ext uri="{FF2B5EF4-FFF2-40B4-BE49-F238E27FC236}">
                <a16:creationId xmlns:a16="http://schemas.microsoft.com/office/drawing/2014/main" id="{0B68C03E-77E2-976F-014B-439B3B496C00}"/>
              </a:ext>
            </a:extLst>
          </p:cNvPr>
          <p:cNvSpPr>
            <a:spLocks noGrp="1"/>
          </p:cNvSpPr>
          <p:nvPr>
            <p:ph type="chart" sz="quarter" idx="13"/>
          </p:nvPr>
        </p:nvSpPr>
        <p:spPr>
          <a:xfrm>
            <a:off x="838200" y="2209800"/>
            <a:ext cx="6375401" cy="3917950"/>
          </a:xfrm>
        </p:spPr>
        <p:txBody>
          <a:bodyPr/>
          <a:lstStyle/>
          <a:p>
            <a:endParaRPr lang="sl-SI"/>
          </a:p>
        </p:txBody>
      </p:sp>
      <p:sp>
        <p:nvSpPr>
          <p:cNvPr id="3" name="Označba mesta vsebine 2">
            <a:extLst>
              <a:ext uri="{FF2B5EF4-FFF2-40B4-BE49-F238E27FC236}">
                <a16:creationId xmlns:a16="http://schemas.microsoft.com/office/drawing/2014/main" id="{652DAE6D-6B2B-54E6-C92B-8ED85F69E4B3}"/>
              </a:ext>
            </a:extLst>
          </p:cNvPr>
          <p:cNvSpPr>
            <a:spLocks noGrp="1"/>
          </p:cNvSpPr>
          <p:nvPr>
            <p:ph sz="half" idx="14" hasCustomPrompt="1"/>
          </p:nvPr>
        </p:nvSpPr>
        <p:spPr>
          <a:xfrm>
            <a:off x="7915563" y="2179782"/>
            <a:ext cx="3454399" cy="3811443"/>
          </a:xfrm>
        </p:spPr>
        <p:txBody>
          <a:bodyPr/>
          <a:lstStyle>
            <a:lvl1pPr marL="0" indent="0">
              <a:buFont typeface="Arial" panose="020B0604020202020204" pitchFamily="34" charset="0"/>
              <a:buNone/>
              <a:defRPr sz="2000"/>
            </a:lvl1pPr>
            <a:lvl2pPr marL="685800" indent="-228600">
              <a:buClr>
                <a:srgbClr val="E03127"/>
              </a:buClr>
              <a:buFont typeface="Univerza Sans" panose="00000600000000000000" pitchFamily="2" charset="-18"/>
              <a:buChar char="→"/>
              <a:defRPr sz="1800"/>
            </a:lvl2pPr>
            <a:lvl3pPr marL="1143000" indent="-228600">
              <a:buClr>
                <a:srgbClr val="E03127"/>
              </a:buClr>
              <a:buFont typeface="Univerza Sans" panose="00000600000000000000" pitchFamily="2" charset="-18"/>
              <a:buChar char="→"/>
              <a:defRPr sz="1600"/>
            </a:lvl3pPr>
            <a:lvl4pPr marL="1600200" indent="-228600">
              <a:buClr>
                <a:srgbClr val="E03127"/>
              </a:buClr>
              <a:buFont typeface="Univerza Sans" panose="00000600000000000000" pitchFamily="2" charset="-18"/>
              <a:buChar char="→"/>
              <a:defRPr sz="1400"/>
            </a:lvl4pPr>
            <a:lvl5pPr marL="2057400" indent="-228600">
              <a:buClr>
                <a:srgbClr val="E03127"/>
              </a:buClr>
              <a:buFont typeface="Univerza Sans" panose="00000600000000000000" pitchFamily="2" charset="-18"/>
              <a:buChar char="→"/>
              <a:defRPr sz="1400"/>
            </a:lvl5pPr>
          </a:lstStyle>
          <a:p>
            <a:pPr lvl="0"/>
            <a:r>
              <a:rPr lang="sl-SI" dirty="0"/>
              <a:t>Kliknite, če želite dodati besedilo</a:t>
            </a:r>
          </a:p>
          <a:p>
            <a:pPr lvl="0"/>
            <a:r>
              <a:rPr lang="sl-SI" dirty="0"/>
              <a:t>Navajate lahko tudi po alinejah</a:t>
            </a:r>
          </a:p>
          <a:p>
            <a:pPr lvl="0"/>
            <a:endParaRPr lang="sl-SI" dirty="0"/>
          </a:p>
        </p:txBody>
      </p:sp>
      <p:pic>
        <p:nvPicPr>
          <p:cNvPr id="7" name="Slika 6">
            <a:extLst>
              <a:ext uri="{FF2B5EF4-FFF2-40B4-BE49-F238E27FC236}">
                <a16:creationId xmlns:a16="http://schemas.microsoft.com/office/drawing/2014/main" id="{917D9E3B-CD9F-C968-16A0-F1EDBD12FC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85306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aslov in tabel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CD8B27B-C6BF-E259-05E8-B66DDFA23EF1}"/>
              </a:ext>
            </a:extLst>
          </p:cNvPr>
          <p:cNvSpPr>
            <a:spLocks noGrp="1"/>
          </p:cNvSpPr>
          <p:nvPr>
            <p:ph type="title" hasCustomPrompt="1"/>
          </p:nvPr>
        </p:nvSpPr>
        <p:spPr>
          <a:xfrm>
            <a:off x="838200" y="790415"/>
            <a:ext cx="8639175" cy="1205934"/>
          </a:xfrm>
        </p:spPr>
        <p:txBody>
          <a:bodyPr anchor="b">
            <a:normAutofit/>
          </a:bodyPr>
          <a:lstStyle>
            <a:lvl1pPr>
              <a:defRPr sz="3200" b="1">
                <a:solidFill>
                  <a:srgbClr val="E03127"/>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6B5A1B92-59ED-D981-983B-D602C5812BC9}"/>
              </a:ext>
            </a:extLst>
          </p:cNvPr>
          <p:cNvSpPr>
            <a:spLocks noGrp="1"/>
          </p:cNvSpPr>
          <p:nvPr>
            <p:ph type="dt" sz="half" idx="10"/>
          </p:nvPr>
        </p:nvSpPr>
        <p:spPr/>
        <p:txBody>
          <a:bodyPr/>
          <a:lstStyle/>
          <a:p>
            <a:fld id="{0540EF36-904E-4622-9A4D-9DA991BF4B76}" type="datetime1">
              <a:rPr lang="sl-SI" smtClean="0"/>
              <a:t>27. 05. 24</a:t>
            </a:fld>
            <a:endParaRPr lang="sl-SI"/>
          </a:p>
        </p:txBody>
      </p:sp>
      <p:sp>
        <p:nvSpPr>
          <p:cNvPr id="5" name="Označba mesta noge 4">
            <a:extLst>
              <a:ext uri="{FF2B5EF4-FFF2-40B4-BE49-F238E27FC236}">
                <a16:creationId xmlns:a16="http://schemas.microsoft.com/office/drawing/2014/main" id="{72345608-34AF-7A81-1667-2305526D1BB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EEA2D6DB-33C3-2813-8AFF-77B7B5EDBB48}"/>
              </a:ext>
            </a:extLst>
          </p:cNvPr>
          <p:cNvSpPr>
            <a:spLocks noGrp="1"/>
          </p:cNvSpPr>
          <p:nvPr>
            <p:ph type="sldNum" sz="quarter" idx="12"/>
          </p:nvPr>
        </p:nvSpPr>
        <p:spPr/>
        <p:txBody>
          <a:bodyPr/>
          <a:lstStyle>
            <a:lvl1pPr>
              <a:defRPr sz="1400">
                <a:solidFill>
                  <a:srgbClr val="58595B"/>
                </a:solidFill>
              </a:defRPr>
            </a:lvl1pPr>
          </a:lstStyle>
          <a:p>
            <a:fld id="{BEF6EA49-1D49-4C98-B784-A96DA3E6E2D2}" type="slidenum">
              <a:rPr lang="sl-SI" smtClean="0"/>
              <a:pPr/>
              <a:t>‹#›</a:t>
            </a:fld>
            <a:endParaRPr lang="sl-SI" dirty="0"/>
          </a:p>
        </p:txBody>
      </p:sp>
      <p:sp>
        <p:nvSpPr>
          <p:cNvPr id="7" name="Označba mesta tabele 6">
            <a:extLst>
              <a:ext uri="{FF2B5EF4-FFF2-40B4-BE49-F238E27FC236}">
                <a16:creationId xmlns:a16="http://schemas.microsoft.com/office/drawing/2014/main" id="{CE06EB63-A1C2-FDBF-7B32-AF5337FFAF72}"/>
              </a:ext>
            </a:extLst>
          </p:cNvPr>
          <p:cNvSpPr>
            <a:spLocks noGrp="1"/>
          </p:cNvSpPr>
          <p:nvPr>
            <p:ph type="tbl" sz="quarter" idx="14"/>
          </p:nvPr>
        </p:nvSpPr>
        <p:spPr>
          <a:xfrm>
            <a:off x="838200" y="2209800"/>
            <a:ext cx="10208490" cy="3917950"/>
          </a:xfrm>
        </p:spPr>
        <p:txBody>
          <a:bodyPr/>
          <a:lstStyle/>
          <a:p>
            <a:endParaRPr lang="sl-SI"/>
          </a:p>
        </p:txBody>
      </p:sp>
      <p:pic>
        <p:nvPicPr>
          <p:cNvPr id="3" name="Slika 2">
            <a:extLst>
              <a:ext uri="{FF2B5EF4-FFF2-40B4-BE49-F238E27FC236}">
                <a16:creationId xmlns:a16="http://schemas.microsoft.com/office/drawing/2014/main" id="{2C62FE0B-9AC8-6B0D-249D-B4FEFC4B23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1425873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aslov z besedilom in sliko">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CD8B27B-C6BF-E259-05E8-B66DDFA23EF1}"/>
              </a:ext>
            </a:extLst>
          </p:cNvPr>
          <p:cNvSpPr>
            <a:spLocks noGrp="1"/>
          </p:cNvSpPr>
          <p:nvPr>
            <p:ph type="title"/>
          </p:nvPr>
        </p:nvSpPr>
        <p:spPr>
          <a:xfrm>
            <a:off x="771526" y="1219199"/>
            <a:ext cx="3143250" cy="1476375"/>
          </a:xfrm>
        </p:spPr>
        <p:txBody>
          <a:bodyPr anchor="b">
            <a:noAutofit/>
          </a:bodyPr>
          <a:lstStyle>
            <a:lvl1pPr>
              <a:defRPr sz="3200" b="1">
                <a:solidFill>
                  <a:srgbClr val="E03127"/>
                </a:solidFill>
              </a:defRPr>
            </a:lvl1pPr>
          </a:lstStyle>
          <a:p>
            <a:r>
              <a:rPr lang="sl-SI" dirty="0"/>
              <a:t>Kliknite, če želite urediti slog naslova matrice</a:t>
            </a:r>
          </a:p>
        </p:txBody>
      </p:sp>
      <p:sp>
        <p:nvSpPr>
          <p:cNvPr id="3" name="Označba mesta vsebine 2">
            <a:extLst>
              <a:ext uri="{FF2B5EF4-FFF2-40B4-BE49-F238E27FC236}">
                <a16:creationId xmlns:a16="http://schemas.microsoft.com/office/drawing/2014/main" id="{9D1B10EA-C502-5769-743A-2F030138D062}"/>
              </a:ext>
            </a:extLst>
          </p:cNvPr>
          <p:cNvSpPr>
            <a:spLocks noGrp="1"/>
          </p:cNvSpPr>
          <p:nvPr>
            <p:ph idx="1"/>
          </p:nvPr>
        </p:nvSpPr>
        <p:spPr>
          <a:xfrm>
            <a:off x="771525" y="3019425"/>
            <a:ext cx="3143251" cy="2972412"/>
          </a:xfrm>
        </p:spPr>
        <p:txBody>
          <a:bodyPr/>
          <a:lstStyle>
            <a:lvl1pPr marL="0" indent="0">
              <a:buNone/>
              <a:defRPr sz="2000"/>
            </a:lvl1pPr>
            <a:lvl2pPr marL="685800" indent="-228600">
              <a:buClr>
                <a:srgbClr val="E03127"/>
              </a:buClr>
              <a:buFont typeface="Univerza Sans" panose="00000600000000000000" pitchFamily="2" charset="-18"/>
              <a:buChar char="→"/>
              <a:defRPr sz="1800"/>
            </a:lvl2pPr>
            <a:lvl3pPr marL="1143000" indent="-228600">
              <a:buClr>
                <a:srgbClr val="E03127"/>
              </a:buClr>
              <a:buFont typeface="Univerza Sans" panose="00000600000000000000" pitchFamily="2" charset="-18"/>
              <a:buChar char="→"/>
              <a:defRPr sz="1600"/>
            </a:lvl3pPr>
            <a:lvl4pPr marL="1600200" indent="-228600">
              <a:buClr>
                <a:srgbClr val="E03127"/>
              </a:buClr>
              <a:buFont typeface="Univerza Sans" panose="00000600000000000000" pitchFamily="2" charset="-18"/>
              <a:buChar char="→"/>
              <a:defRPr sz="1400"/>
            </a:lvl4pPr>
            <a:lvl5pPr marL="2057400" indent="-228600">
              <a:buClr>
                <a:srgbClr val="E03127"/>
              </a:buClr>
              <a:buFont typeface="Univerza Sans" panose="00000600000000000000" pitchFamily="2" charset="-18"/>
              <a:buChar char="→"/>
              <a:defRPr sz="1400"/>
            </a:lvl5pPr>
          </a:lstStyle>
          <a:p>
            <a:pPr lvl="0"/>
            <a:r>
              <a:rPr lang="sl-SI" dirty="0"/>
              <a:t>Kliknite za urejanje slogov besedila matrice</a:t>
            </a:r>
          </a:p>
          <a:p>
            <a:pPr lvl="1"/>
            <a:r>
              <a:rPr lang="sl-SI" dirty="0"/>
              <a:t>Druga raven</a:t>
            </a:r>
          </a:p>
          <a:p>
            <a:pPr lvl="2"/>
            <a:r>
              <a:rPr lang="sl-SI" dirty="0"/>
              <a:t>Tretja raven</a:t>
            </a:r>
          </a:p>
          <a:p>
            <a:pPr lvl="3"/>
            <a:r>
              <a:rPr lang="sl-SI" dirty="0"/>
              <a:t>Četrta raven</a:t>
            </a:r>
          </a:p>
          <a:p>
            <a:pPr lvl="4"/>
            <a:r>
              <a:rPr lang="sl-SI" dirty="0"/>
              <a:t>Peta raven</a:t>
            </a:r>
          </a:p>
        </p:txBody>
      </p:sp>
      <p:sp>
        <p:nvSpPr>
          <p:cNvPr id="4" name="Označba mesta datuma 3">
            <a:extLst>
              <a:ext uri="{FF2B5EF4-FFF2-40B4-BE49-F238E27FC236}">
                <a16:creationId xmlns:a16="http://schemas.microsoft.com/office/drawing/2014/main" id="{6B5A1B92-59ED-D981-983B-D602C5812BC9}"/>
              </a:ext>
            </a:extLst>
          </p:cNvPr>
          <p:cNvSpPr>
            <a:spLocks noGrp="1"/>
          </p:cNvSpPr>
          <p:nvPr>
            <p:ph type="dt" sz="half" idx="10"/>
          </p:nvPr>
        </p:nvSpPr>
        <p:spPr/>
        <p:txBody>
          <a:bodyPr/>
          <a:lstStyle/>
          <a:p>
            <a:fld id="{0540EF36-904E-4622-9A4D-9DA991BF4B76}" type="datetime1">
              <a:rPr lang="sl-SI" smtClean="0"/>
              <a:t>27. 05. 24</a:t>
            </a:fld>
            <a:endParaRPr lang="sl-SI"/>
          </a:p>
        </p:txBody>
      </p:sp>
      <p:sp>
        <p:nvSpPr>
          <p:cNvPr id="5" name="Označba mesta noge 4">
            <a:extLst>
              <a:ext uri="{FF2B5EF4-FFF2-40B4-BE49-F238E27FC236}">
                <a16:creationId xmlns:a16="http://schemas.microsoft.com/office/drawing/2014/main" id="{72345608-34AF-7A81-1667-2305526D1BB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EEA2D6DB-33C3-2813-8AFF-77B7B5EDBB48}"/>
              </a:ext>
            </a:extLst>
          </p:cNvPr>
          <p:cNvSpPr>
            <a:spLocks noGrp="1"/>
          </p:cNvSpPr>
          <p:nvPr>
            <p:ph type="sldNum" sz="quarter" idx="12"/>
          </p:nvPr>
        </p:nvSpPr>
        <p:spPr/>
        <p:txBody>
          <a:bodyPr/>
          <a:lstStyle>
            <a:lvl1pPr>
              <a:defRPr sz="1400">
                <a:solidFill>
                  <a:srgbClr val="58595B"/>
                </a:solidFill>
              </a:defRPr>
            </a:lvl1pPr>
          </a:lstStyle>
          <a:p>
            <a:fld id="{BEF6EA49-1D49-4C98-B784-A96DA3E6E2D2}" type="slidenum">
              <a:rPr lang="sl-SI" smtClean="0"/>
              <a:pPr/>
              <a:t>‹#›</a:t>
            </a:fld>
            <a:endParaRPr lang="sl-SI" dirty="0"/>
          </a:p>
        </p:txBody>
      </p:sp>
      <p:sp>
        <p:nvSpPr>
          <p:cNvPr id="9" name="Označba mesta slike 8">
            <a:extLst>
              <a:ext uri="{FF2B5EF4-FFF2-40B4-BE49-F238E27FC236}">
                <a16:creationId xmlns:a16="http://schemas.microsoft.com/office/drawing/2014/main" id="{35977274-6061-E50D-23A6-968F48C3F9A9}"/>
              </a:ext>
            </a:extLst>
          </p:cNvPr>
          <p:cNvSpPr>
            <a:spLocks noGrp="1"/>
          </p:cNvSpPr>
          <p:nvPr>
            <p:ph type="pic" sz="quarter" idx="13"/>
          </p:nvPr>
        </p:nvSpPr>
        <p:spPr>
          <a:xfrm>
            <a:off x="4343400" y="1219199"/>
            <a:ext cx="7029450" cy="4772638"/>
          </a:xfrm>
        </p:spPr>
        <p:txBody>
          <a:bodyPr/>
          <a:lstStyle/>
          <a:p>
            <a:endParaRPr lang="sl-SI"/>
          </a:p>
        </p:txBody>
      </p:sp>
      <p:sp>
        <p:nvSpPr>
          <p:cNvPr id="8" name="Označba mesta besedila 21">
            <a:extLst>
              <a:ext uri="{FF2B5EF4-FFF2-40B4-BE49-F238E27FC236}">
                <a16:creationId xmlns:a16="http://schemas.microsoft.com/office/drawing/2014/main" id="{A62ACB86-204F-0DD9-9D36-28D6CDD9B3EB}"/>
              </a:ext>
            </a:extLst>
          </p:cNvPr>
          <p:cNvSpPr>
            <a:spLocks noGrp="1"/>
          </p:cNvSpPr>
          <p:nvPr>
            <p:ph type="body" sz="quarter" idx="16" hasCustomPrompt="1"/>
          </p:nvPr>
        </p:nvSpPr>
        <p:spPr>
          <a:xfrm>
            <a:off x="4343400" y="6127749"/>
            <a:ext cx="2924591" cy="365125"/>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Podatki o fotografiji</a:t>
            </a:r>
          </a:p>
        </p:txBody>
      </p:sp>
      <p:pic>
        <p:nvPicPr>
          <p:cNvPr id="7" name="Slika 6">
            <a:extLst>
              <a:ext uri="{FF2B5EF4-FFF2-40B4-BE49-F238E27FC236}">
                <a16:creationId xmlns:a16="http://schemas.microsoft.com/office/drawing/2014/main" id="{08FC5DCF-A503-6923-A8C5-1E521837EC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804546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aslov s primerjavo in sliko">
    <p:spTree>
      <p:nvGrpSpPr>
        <p:cNvPr id="1" name=""/>
        <p:cNvGrpSpPr/>
        <p:nvPr/>
      </p:nvGrpSpPr>
      <p:grpSpPr>
        <a:xfrm>
          <a:off x="0" y="0"/>
          <a:ext cx="0" cy="0"/>
          <a:chOff x="0" y="0"/>
          <a:chExt cx="0" cy="0"/>
        </a:xfrm>
      </p:grpSpPr>
      <p:sp>
        <p:nvSpPr>
          <p:cNvPr id="18" name="Označba mesta besedila 17">
            <a:extLst>
              <a:ext uri="{FF2B5EF4-FFF2-40B4-BE49-F238E27FC236}">
                <a16:creationId xmlns:a16="http://schemas.microsoft.com/office/drawing/2014/main" id="{93FF2A77-574E-EC58-2F28-891C14767057}"/>
              </a:ext>
            </a:extLst>
          </p:cNvPr>
          <p:cNvSpPr>
            <a:spLocks noGrp="1"/>
          </p:cNvSpPr>
          <p:nvPr>
            <p:ph type="body" sz="quarter" idx="15" hasCustomPrompt="1"/>
          </p:nvPr>
        </p:nvSpPr>
        <p:spPr>
          <a:xfrm>
            <a:off x="6077526" y="953222"/>
            <a:ext cx="5292437" cy="1090035"/>
          </a:xfrm>
        </p:spPr>
        <p:txBody>
          <a:bodyPr>
            <a:normAutofit/>
          </a:bodyPr>
          <a:lstStyle>
            <a:lvl1pPr marL="0" indent="0">
              <a:buNone/>
              <a:defRPr sz="3200" b="1">
                <a:solidFill>
                  <a:srgbClr val="E03127"/>
                </a:solidFill>
              </a:defRPr>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naslov </a:t>
            </a:r>
          </a:p>
        </p:txBody>
      </p:sp>
      <p:sp>
        <p:nvSpPr>
          <p:cNvPr id="15" name="Označba mesta slike 14">
            <a:extLst>
              <a:ext uri="{FF2B5EF4-FFF2-40B4-BE49-F238E27FC236}">
                <a16:creationId xmlns:a16="http://schemas.microsoft.com/office/drawing/2014/main" id="{8D33FC52-BA78-6B79-0A57-8EAEE14BD626}"/>
              </a:ext>
            </a:extLst>
          </p:cNvPr>
          <p:cNvSpPr>
            <a:spLocks noGrp="1"/>
          </p:cNvSpPr>
          <p:nvPr>
            <p:ph type="pic" sz="quarter" idx="13"/>
          </p:nvPr>
        </p:nvSpPr>
        <p:spPr>
          <a:xfrm>
            <a:off x="-1" y="0"/>
            <a:ext cx="5209310" cy="6858000"/>
          </a:xfrm>
        </p:spPr>
        <p:txBody>
          <a:bodyPr/>
          <a:lstStyle/>
          <a:p>
            <a:endParaRPr lang="sl-SI" dirty="0"/>
          </a:p>
        </p:txBody>
      </p:sp>
      <p:sp>
        <p:nvSpPr>
          <p:cNvPr id="5" name="Označba mesta datuma 4">
            <a:extLst>
              <a:ext uri="{FF2B5EF4-FFF2-40B4-BE49-F238E27FC236}">
                <a16:creationId xmlns:a16="http://schemas.microsoft.com/office/drawing/2014/main" id="{39DFEC20-0F16-9588-9806-7BEFCADF0FD8}"/>
              </a:ext>
            </a:extLst>
          </p:cNvPr>
          <p:cNvSpPr>
            <a:spLocks noGrp="1"/>
          </p:cNvSpPr>
          <p:nvPr>
            <p:ph type="dt" sz="half" idx="10"/>
          </p:nvPr>
        </p:nvSpPr>
        <p:spPr/>
        <p:txBody>
          <a:bodyPr/>
          <a:lstStyle/>
          <a:p>
            <a:fld id="{48214F07-EEDA-4908-8795-EA035F0EA6C3}" type="datetime1">
              <a:rPr lang="sl-SI" smtClean="0"/>
              <a:t>27. 05. 24</a:t>
            </a:fld>
            <a:endParaRPr lang="sl-SI"/>
          </a:p>
        </p:txBody>
      </p:sp>
      <p:sp>
        <p:nvSpPr>
          <p:cNvPr id="6" name="Označba mesta noge 5">
            <a:extLst>
              <a:ext uri="{FF2B5EF4-FFF2-40B4-BE49-F238E27FC236}">
                <a16:creationId xmlns:a16="http://schemas.microsoft.com/office/drawing/2014/main" id="{91B5940D-D8BE-DE0A-4D9E-125DC141E372}"/>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45EC364D-C2A8-041E-6B72-49867704A2DB}"/>
              </a:ext>
            </a:extLst>
          </p:cNvPr>
          <p:cNvSpPr>
            <a:spLocks noGrp="1"/>
          </p:cNvSpPr>
          <p:nvPr>
            <p:ph type="sldNum" sz="quarter" idx="12"/>
          </p:nvPr>
        </p:nvSpPr>
        <p:spPr/>
        <p:txBody>
          <a:bodyPr/>
          <a:lstStyle>
            <a:lvl1pPr>
              <a:defRPr>
                <a:solidFill>
                  <a:srgbClr val="58595B"/>
                </a:solidFill>
              </a:defRPr>
            </a:lvl1pPr>
          </a:lstStyle>
          <a:p>
            <a:fld id="{BEF6EA49-1D49-4C98-B784-A96DA3E6E2D2}" type="slidenum">
              <a:rPr lang="sl-SI" smtClean="0"/>
              <a:pPr/>
              <a:t>‹#›</a:t>
            </a:fld>
            <a:endParaRPr lang="sl-SI" dirty="0"/>
          </a:p>
        </p:txBody>
      </p:sp>
      <p:sp>
        <p:nvSpPr>
          <p:cNvPr id="14" name="Označba mesta vsebine 2">
            <a:extLst>
              <a:ext uri="{FF2B5EF4-FFF2-40B4-BE49-F238E27FC236}">
                <a16:creationId xmlns:a16="http://schemas.microsoft.com/office/drawing/2014/main" id="{6E9642D2-2FC2-214E-5FE1-5D2A7206DB7A}"/>
              </a:ext>
            </a:extLst>
          </p:cNvPr>
          <p:cNvSpPr>
            <a:spLocks noGrp="1"/>
          </p:cNvSpPr>
          <p:nvPr>
            <p:ph sz="half" idx="14" hasCustomPrompt="1"/>
          </p:nvPr>
        </p:nvSpPr>
        <p:spPr>
          <a:xfrm>
            <a:off x="6077527" y="2179782"/>
            <a:ext cx="5292436" cy="3811443"/>
          </a:xfrm>
        </p:spPr>
        <p:txBody>
          <a:bodyPr/>
          <a:lstStyle>
            <a:lvl1pPr marL="0" indent="0">
              <a:buFont typeface="Arial" panose="020B0604020202020204" pitchFamily="34" charset="0"/>
              <a:buNone/>
              <a:defRPr sz="2000"/>
            </a:lvl1pPr>
            <a:lvl2pPr marL="685800" indent="-228600">
              <a:buClr>
                <a:srgbClr val="E03127"/>
              </a:buClr>
              <a:buFont typeface="Univerza Sans" panose="00000600000000000000" pitchFamily="2" charset="-18"/>
              <a:buChar char="→"/>
              <a:defRPr sz="1800"/>
            </a:lvl2pPr>
            <a:lvl3pPr marL="1143000" indent="-228600">
              <a:buClr>
                <a:srgbClr val="E03127"/>
              </a:buClr>
              <a:buFont typeface="Univerza Sans" panose="00000600000000000000" pitchFamily="2" charset="-18"/>
              <a:buChar char="→"/>
              <a:defRPr sz="1600"/>
            </a:lvl3pPr>
            <a:lvl4pPr marL="1600200" indent="-228600">
              <a:buClr>
                <a:srgbClr val="E03127"/>
              </a:buClr>
              <a:buFont typeface="Univerza Sans" panose="00000600000000000000" pitchFamily="2" charset="-18"/>
              <a:buChar char="→"/>
              <a:defRPr sz="1400"/>
            </a:lvl4pPr>
            <a:lvl5pPr marL="2057400" indent="-228600">
              <a:buClr>
                <a:srgbClr val="E03127"/>
              </a:buClr>
              <a:buFont typeface="Univerza Sans" panose="00000600000000000000" pitchFamily="2" charset="-18"/>
              <a:buChar char="→"/>
              <a:defRPr sz="1400"/>
            </a:lvl5pPr>
          </a:lstStyle>
          <a:p>
            <a:pPr lvl="0"/>
            <a:r>
              <a:rPr lang="sl-SI" dirty="0"/>
              <a:t>Kliknite, če želite dodati besedilo</a:t>
            </a:r>
          </a:p>
          <a:p>
            <a:pPr lvl="0"/>
            <a:r>
              <a:rPr lang="sl-SI" dirty="0"/>
              <a:t>Navajate lahko tudi po alinejah</a:t>
            </a:r>
          </a:p>
          <a:p>
            <a:pPr lvl="0"/>
            <a:endParaRPr lang="sl-SI" dirty="0"/>
          </a:p>
        </p:txBody>
      </p:sp>
      <p:sp>
        <p:nvSpPr>
          <p:cNvPr id="22" name="Označba mesta besedila 21">
            <a:extLst>
              <a:ext uri="{FF2B5EF4-FFF2-40B4-BE49-F238E27FC236}">
                <a16:creationId xmlns:a16="http://schemas.microsoft.com/office/drawing/2014/main" id="{6A3BDBCE-07C4-5045-D04B-E774EC2CE8AA}"/>
              </a:ext>
            </a:extLst>
          </p:cNvPr>
          <p:cNvSpPr>
            <a:spLocks noGrp="1"/>
          </p:cNvSpPr>
          <p:nvPr>
            <p:ph type="body" sz="quarter" idx="16" hasCustomPrompt="1"/>
          </p:nvPr>
        </p:nvSpPr>
        <p:spPr>
          <a:xfrm>
            <a:off x="6077526" y="6145934"/>
            <a:ext cx="2924591" cy="365125"/>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Podatki o fotografiji</a:t>
            </a:r>
          </a:p>
        </p:txBody>
      </p:sp>
      <p:pic>
        <p:nvPicPr>
          <p:cNvPr id="2" name="Slika 1">
            <a:extLst>
              <a:ext uri="{FF2B5EF4-FFF2-40B4-BE49-F238E27FC236}">
                <a16:creationId xmlns:a16="http://schemas.microsoft.com/office/drawing/2014/main" id="{ED87DDD7-4483-7E94-D9D4-CD78AAE802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696443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slov in besedilo s primerjavo (rdeč)">
    <p:spTree>
      <p:nvGrpSpPr>
        <p:cNvPr id="1" name=""/>
        <p:cNvGrpSpPr/>
        <p:nvPr/>
      </p:nvGrpSpPr>
      <p:grpSpPr>
        <a:xfrm>
          <a:off x="0" y="0"/>
          <a:ext cx="0" cy="0"/>
          <a:chOff x="0" y="0"/>
          <a:chExt cx="0" cy="0"/>
        </a:xfrm>
      </p:grpSpPr>
      <p:sp>
        <p:nvSpPr>
          <p:cNvPr id="16" name="Pravokotnik 15">
            <a:extLst>
              <a:ext uri="{FF2B5EF4-FFF2-40B4-BE49-F238E27FC236}">
                <a16:creationId xmlns:a16="http://schemas.microsoft.com/office/drawing/2014/main" id="{87FF2D62-9397-3CF5-34C2-80825051D8EA}"/>
              </a:ext>
            </a:extLst>
          </p:cNvPr>
          <p:cNvSpPr/>
          <p:nvPr userDrawn="1"/>
        </p:nvSpPr>
        <p:spPr>
          <a:xfrm>
            <a:off x="0" y="0"/>
            <a:ext cx="12192000" cy="1781855"/>
          </a:xfrm>
          <a:prstGeom prst="rect">
            <a:avLst/>
          </a:prstGeom>
          <a:solidFill>
            <a:srgbClr val="E03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3" name="Označba mesta besedila 2">
            <a:extLst>
              <a:ext uri="{FF2B5EF4-FFF2-40B4-BE49-F238E27FC236}">
                <a16:creationId xmlns:a16="http://schemas.microsoft.com/office/drawing/2014/main" id="{557918AD-D5EB-2A6B-47C3-7523A5F6999D}"/>
              </a:ext>
            </a:extLst>
          </p:cNvPr>
          <p:cNvSpPr>
            <a:spLocks noGrp="1"/>
          </p:cNvSpPr>
          <p:nvPr>
            <p:ph type="body" idx="1"/>
          </p:nvPr>
        </p:nvSpPr>
        <p:spPr>
          <a:xfrm>
            <a:off x="839788" y="2244095"/>
            <a:ext cx="5157787" cy="660626"/>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Kliknite za urejanje slogov besedila matrice</a:t>
            </a:r>
          </a:p>
        </p:txBody>
      </p:sp>
      <p:sp>
        <p:nvSpPr>
          <p:cNvPr id="5" name="Označba mesta besedila 4">
            <a:extLst>
              <a:ext uri="{FF2B5EF4-FFF2-40B4-BE49-F238E27FC236}">
                <a16:creationId xmlns:a16="http://schemas.microsoft.com/office/drawing/2014/main" id="{60DB126C-0B15-FDB4-04D9-61D57EECBF61}"/>
              </a:ext>
            </a:extLst>
          </p:cNvPr>
          <p:cNvSpPr>
            <a:spLocks noGrp="1"/>
          </p:cNvSpPr>
          <p:nvPr>
            <p:ph type="body" sz="quarter" idx="3"/>
          </p:nvPr>
        </p:nvSpPr>
        <p:spPr>
          <a:xfrm>
            <a:off x="6172200" y="2244095"/>
            <a:ext cx="5183188" cy="660626"/>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Kliknite za urejanje slogov besedila matrice</a:t>
            </a:r>
          </a:p>
        </p:txBody>
      </p:sp>
      <p:sp>
        <p:nvSpPr>
          <p:cNvPr id="7" name="Označba mesta datuma 6">
            <a:extLst>
              <a:ext uri="{FF2B5EF4-FFF2-40B4-BE49-F238E27FC236}">
                <a16:creationId xmlns:a16="http://schemas.microsoft.com/office/drawing/2014/main" id="{7CEBBCF0-5B12-FA1C-CF82-00EC1EFB93C6}"/>
              </a:ext>
            </a:extLst>
          </p:cNvPr>
          <p:cNvSpPr>
            <a:spLocks noGrp="1"/>
          </p:cNvSpPr>
          <p:nvPr>
            <p:ph type="dt" sz="half" idx="10"/>
          </p:nvPr>
        </p:nvSpPr>
        <p:spPr/>
        <p:txBody>
          <a:bodyPr/>
          <a:lstStyle/>
          <a:p>
            <a:fld id="{F401F209-735E-48CA-85CE-0A0508F1D7BF}" type="datetime1">
              <a:rPr lang="sl-SI" smtClean="0"/>
              <a:t>27. 05. 24</a:t>
            </a:fld>
            <a:endParaRPr lang="sl-SI"/>
          </a:p>
        </p:txBody>
      </p:sp>
      <p:sp>
        <p:nvSpPr>
          <p:cNvPr id="8" name="Označba mesta noge 7">
            <a:extLst>
              <a:ext uri="{FF2B5EF4-FFF2-40B4-BE49-F238E27FC236}">
                <a16:creationId xmlns:a16="http://schemas.microsoft.com/office/drawing/2014/main" id="{12A1AF04-FC86-E0BC-0DD7-FB5226FE2B96}"/>
              </a:ext>
            </a:extLst>
          </p:cNvPr>
          <p:cNvSpPr>
            <a:spLocks noGrp="1"/>
          </p:cNvSpPr>
          <p:nvPr>
            <p:ph type="ftr" sz="quarter" idx="11"/>
          </p:nvPr>
        </p:nvSpPr>
        <p:spPr/>
        <p:txBody>
          <a:bodyPr/>
          <a:lstStyle/>
          <a:p>
            <a:endParaRPr lang="sl-SI"/>
          </a:p>
        </p:txBody>
      </p:sp>
      <p:sp>
        <p:nvSpPr>
          <p:cNvPr id="9" name="Označba mesta številke diapozitiva 8">
            <a:extLst>
              <a:ext uri="{FF2B5EF4-FFF2-40B4-BE49-F238E27FC236}">
                <a16:creationId xmlns:a16="http://schemas.microsoft.com/office/drawing/2014/main" id="{7ECA7BD9-2FF1-9B59-8D03-BFB0B5259384}"/>
              </a:ext>
            </a:extLst>
          </p:cNvPr>
          <p:cNvSpPr>
            <a:spLocks noGrp="1"/>
          </p:cNvSpPr>
          <p:nvPr>
            <p:ph type="sldNum" sz="quarter" idx="12"/>
          </p:nvPr>
        </p:nvSpPr>
        <p:spPr/>
        <p:txBody>
          <a:bodyPr/>
          <a:lstStyle/>
          <a:p>
            <a:fld id="{BEF6EA49-1D49-4C98-B784-A96DA3E6E2D2}" type="slidenum">
              <a:rPr lang="sl-SI" smtClean="0"/>
              <a:t>‹#›</a:t>
            </a:fld>
            <a:endParaRPr lang="sl-SI"/>
          </a:p>
        </p:txBody>
      </p:sp>
      <p:sp>
        <p:nvSpPr>
          <p:cNvPr id="15" name="Naslov 1">
            <a:extLst>
              <a:ext uri="{FF2B5EF4-FFF2-40B4-BE49-F238E27FC236}">
                <a16:creationId xmlns:a16="http://schemas.microsoft.com/office/drawing/2014/main" id="{11DD9E87-9CC5-0017-45DD-1563015BE722}"/>
              </a:ext>
            </a:extLst>
          </p:cNvPr>
          <p:cNvSpPr>
            <a:spLocks noGrp="1"/>
          </p:cNvSpPr>
          <p:nvPr>
            <p:ph type="title"/>
          </p:nvPr>
        </p:nvSpPr>
        <p:spPr>
          <a:xfrm>
            <a:off x="771525" y="681037"/>
            <a:ext cx="10580687" cy="919163"/>
          </a:xfrm>
        </p:spPr>
        <p:txBody>
          <a:bodyPr anchor="b">
            <a:normAutofit/>
          </a:bodyPr>
          <a:lstStyle>
            <a:lvl1pPr>
              <a:defRPr sz="3200" b="1">
                <a:solidFill>
                  <a:schemeClr val="bg1"/>
                </a:solidFill>
              </a:defRPr>
            </a:lvl1pPr>
          </a:lstStyle>
          <a:p>
            <a:r>
              <a:rPr lang="sl-SI" dirty="0"/>
              <a:t>Kliknite, če želite urediti slog naslova matrice</a:t>
            </a:r>
          </a:p>
        </p:txBody>
      </p:sp>
      <p:sp>
        <p:nvSpPr>
          <p:cNvPr id="10" name="Označba mesta besedila 9">
            <a:extLst>
              <a:ext uri="{FF2B5EF4-FFF2-40B4-BE49-F238E27FC236}">
                <a16:creationId xmlns:a16="http://schemas.microsoft.com/office/drawing/2014/main" id="{867C8730-C055-2978-4F7D-B0E1731DCFFB}"/>
              </a:ext>
            </a:extLst>
          </p:cNvPr>
          <p:cNvSpPr>
            <a:spLocks noGrp="1"/>
          </p:cNvSpPr>
          <p:nvPr>
            <p:ph type="body" sz="quarter" idx="13"/>
          </p:nvPr>
        </p:nvSpPr>
        <p:spPr>
          <a:xfrm>
            <a:off x="836612" y="3071409"/>
            <a:ext cx="5160963" cy="2821379"/>
          </a:xfrm>
        </p:spPr>
        <p:txBody>
          <a:bodyPr>
            <a:normAutofit/>
          </a:bodyPr>
          <a:lstStyle>
            <a:lvl1pPr marL="0" indent="0">
              <a:buNone/>
              <a:defRPr sz="1800"/>
            </a:lvl1pPr>
          </a:lstStyle>
          <a:p>
            <a:pPr lvl="0"/>
            <a:r>
              <a:rPr lang="sl-SI" dirty="0"/>
              <a:t>Kliknite za urejanje slogov besedila matrice</a:t>
            </a:r>
          </a:p>
        </p:txBody>
      </p:sp>
      <p:sp>
        <p:nvSpPr>
          <p:cNvPr id="11" name="Označba mesta besedila 9">
            <a:extLst>
              <a:ext uri="{FF2B5EF4-FFF2-40B4-BE49-F238E27FC236}">
                <a16:creationId xmlns:a16="http://schemas.microsoft.com/office/drawing/2014/main" id="{35D48C4A-BCCB-66D6-DB98-B4A8891894CC}"/>
              </a:ext>
            </a:extLst>
          </p:cNvPr>
          <p:cNvSpPr>
            <a:spLocks noGrp="1"/>
          </p:cNvSpPr>
          <p:nvPr>
            <p:ph type="body" sz="quarter" idx="14"/>
          </p:nvPr>
        </p:nvSpPr>
        <p:spPr>
          <a:xfrm>
            <a:off x="6172200" y="3071409"/>
            <a:ext cx="5160963" cy="2821379"/>
          </a:xfrm>
        </p:spPr>
        <p:txBody>
          <a:bodyPr>
            <a:normAutofit/>
          </a:bodyPr>
          <a:lstStyle>
            <a:lvl1pPr marL="0" indent="0">
              <a:buNone/>
              <a:defRPr sz="1800"/>
            </a:lvl1pPr>
          </a:lstStyle>
          <a:p>
            <a:pPr lvl="0"/>
            <a:r>
              <a:rPr lang="sl-SI" dirty="0"/>
              <a:t>Kliknite za urejanje slogov besedila matrice</a:t>
            </a:r>
          </a:p>
        </p:txBody>
      </p:sp>
      <p:pic>
        <p:nvPicPr>
          <p:cNvPr id="2" name="Slika 1">
            <a:extLst>
              <a:ext uri="{FF2B5EF4-FFF2-40B4-BE49-F238E27FC236}">
                <a16:creationId xmlns:a16="http://schemas.microsoft.com/office/drawing/2014/main" id="{C2038D83-065F-4BD9-E31B-1D519213D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839941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aslov in besedilo s primerjavo (siv)">
    <p:spTree>
      <p:nvGrpSpPr>
        <p:cNvPr id="1" name=""/>
        <p:cNvGrpSpPr/>
        <p:nvPr/>
      </p:nvGrpSpPr>
      <p:grpSpPr>
        <a:xfrm>
          <a:off x="0" y="0"/>
          <a:ext cx="0" cy="0"/>
          <a:chOff x="0" y="0"/>
          <a:chExt cx="0" cy="0"/>
        </a:xfrm>
      </p:grpSpPr>
      <p:sp>
        <p:nvSpPr>
          <p:cNvPr id="16" name="Pravokotnik 15">
            <a:extLst>
              <a:ext uri="{FF2B5EF4-FFF2-40B4-BE49-F238E27FC236}">
                <a16:creationId xmlns:a16="http://schemas.microsoft.com/office/drawing/2014/main" id="{87FF2D62-9397-3CF5-34C2-80825051D8EA}"/>
              </a:ext>
            </a:extLst>
          </p:cNvPr>
          <p:cNvSpPr/>
          <p:nvPr userDrawn="1"/>
        </p:nvSpPr>
        <p:spPr>
          <a:xfrm>
            <a:off x="0" y="0"/>
            <a:ext cx="12192000" cy="1781855"/>
          </a:xfrm>
          <a:prstGeom prst="rect">
            <a:avLst/>
          </a:prstGeom>
          <a:solidFill>
            <a:srgbClr val="585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3" name="Označba mesta besedila 2">
            <a:extLst>
              <a:ext uri="{FF2B5EF4-FFF2-40B4-BE49-F238E27FC236}">
                <a16:creationId xmlns:a16="http://schemas.microsoft.com/office/drawing/2014/main" id="{557918AD-D5EB-2A6B-47C3-7523A5F6999D}"/>
              </a:ext>
            </a:extLst>
          </p:cNvPr>
          <p:cNvSpPr>
            <a:spLocks noGrp="1"/>
          </p:cNvSpPr>
          <p:nvPr>
            <p:ph type="body" idx="1"/>
          </p:nvPr>
        </p:nvSpPr>
        <p:spPr>
          <a:xfrm>
            <a:off x="839788" y="2244095"/>
            <a:ext cx="5157787" cy="660626"/>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Kliknite za urejanje slogov besedila matrice</a:t>
            </a:r>
          </a:p>
        </p:txBody>
      </p:sp>
      <p:sp>
        <p:nvSpPr>
          <p:cNvPr id="5" name="Označba mesta besedila 4">
            <a:extLst>
              <a:ext uri="{FF2B5EF4-FFF2-40B4-BE49-F238E27FC236}">
                <a16:creationId xmlns:a16="http://schemas.microsoft.com/office/drawing/2014/main" id="{60DB126C-0B15-FDB4-04D9-61D57EECBF61}"/>
              </a:ext>
            </a:extLst>
          </p:cNvPr>
          <p:cNvSpPr>
            <a:spLocks noGrp="1"/>
          </p:cNvSpPr>
          <p:nvPr>
            <p:ph type="body" sz="quarter" idx="3"/>
          </p:nvPr>
        </p:nvSpPr>
        <p:spPr>
          <a:xfrm>
            <a:off x="6172200" y="2244095"/>
            <a:ext cx="5183188" cy="660626"/>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Kliknite za urejanje slogov besedila matrice</a:t>
            </a:r>
          </a:p>
        </p:txBody>
      </p:sp>
      <p:sp>
        <p:nvSpPr>
          <p:cNvPr id="7" name="Označba mesta datuma 6">
            <a:extLst>
              <a:ext uri="{FF2B5EF4-FFF2-40B4-BE49-F238E27FC236}">
                <a16:creationId xmlns:a16="http://schemas.microsoft.com/office/drawing/2014/main" id="{7CEBBCF0-5B12-FA1C-CF82-00EC1EFB93C6}"/>
              </a:ext>
            </a:extLst>
          </p:cNvPr>
          <p:cNvSpPr>
            <a:spLocks noGrp="1"/>
          </p:cNvSpPr>
          <p:nvPr>
            <p:ph type="dt" sz="half" idx="10"/>
          </p:nvPr>
        </p:nvSpPr>
        <p:spPr/>
        <p:txBody>
          <a:bodyPr/>
          <a:lstStyle/>
          <a:p>
            <a:fld id="{F401F209-735E-48CA-85CE-0A0508F1D7BF}" type="datetime1">
              <a:rPr lang="sl-SI" smtClean="0"/>
              <a:t>27. 05. 24</a:t>
            </a:fld>
            <a:endParaRPr lang="sl-SI"/>
          </a:p>
        </p:txBody>
      </p:sp>
      <p:sp>
        <p:nvSpPr>
          <p:cNvPr id="8" name="Označba mesta noge 7">
            <a:extLst>
              <a:ext uri="{FF2B5EF4-FFF2-40B4-BE49-F238E27FC236}">
                <a16:creationId xmlns:a16="http://schemas.microsoft.com/office/drawing/2014/main" id="{12A1AF04-FC86-E0BC-0DD7-FB5226FE2B96}"/>
              </a:ext>
            </a:extLst>
          </p:cNvPr>
          <p:cNvSpPr>
            <a:spLocks noGrp="1"/>
          </p:cNvSpPr>
          <p:nvPr>
            <p:ph type="ftr" sz="quarter" idx="11"/>
          </p:nvPr>
        </p:nvSpPr>
        <p:spPr/>
        <p:txBody>
          <a:bodyPr/>
          <a:lstStyle/>
          <a:p>
            <a:endParaRPr lang="sl-SI"/>
          </a:p>
        </p:txBody>
      </p:sp>
      <p:sp>
        <p:nvSpPr>
          <p:cNvPr id="9" name="Označba mesta številke diapozitiva 8">
            <a:extLst>
              <a:ext uri="{FF2B5EF4-FFF2-40B4-BE49-F238E27FC236}">
                <a16:creationId xmlns:a16="http://schemas.microsoft.com/office/drawing/2014/main" id="{7ECA7BD9-2FF1-9B59-8D03-BFB0B5259384}"/>
              </a:ext>
            </a:extLst>
          </p:cNvPr>
          <p:cNvSpPr>
            <a:spLocks noGrp="1"/>
          </p:cNvSpPr>
          <p:nvPr>
            <p:ph type="sldNum" sz="quarter" idx="12"/>
          </p:nvPr>
        </p:nvSpPr>
        <p:spPr/>
        <p:txBody>
          <a:bodyPr/>
          <a:lstStyle/>
          <a:p>
            <a:fld id="{BEF6EA49-1D49-4C98-B784-A96DA3E6E2D2}" type="slidenum">
              <a:rPr lang="sl-SI" smtClean="0"/>
              <a:t>‹#›</a:t>
            </a:fld>
            <a:endParaRPr lang="sl-SI"/>
          </a:p>
        </p:txBody>
      </p:sp>
      <p:sp>
        <p:nvSpPr>
          <p:cNvPr id="15" name="Naslov 1">
            <a:extLst>
              <a:ext uri="{FF2B5EF4-FFF2-40B4-BE49-F238E27FC236}">
                <a16:creationId xmlns:a16="http://schemas.microsoft.com/office/drawing/2014/main" id="{11DD9E87-9CC5-0017-45DD-1563015BE722}"/>
              </a:ext>
            </a:extLst>
          </p:cNvPr>
          <p:cNvSpPr>
            <a:spLocks noGrp="1"/>
          </p:cNvSpPr>
          <p:nvPr>
            <p:ph type="title"/>
          </p:nvPr>
        </p:nvSpPr>
        <p:spPr>
          <a:xfrm>
            <a:off x="771525" y="681037"/>
            <a:ext cx="10580687" cy="919163"/>
          </a:xfrm>
        </p:spPr>
        <p:txBody>
          <a:bodyPr anchor="b">
            <a:normAutofit/>
          </a:bodyPr>
          <a:lstStyle>
            <a:lvl1pPr>
              <a:defRPr sz="3200" b="1">
                <a:solidFill>
                  <a:schemeClr val="bg1"/>
                </a:solidFill>
              </a:defRPr>
            </a:lvl1pPr>
          </a:lstStyle>
          <a:p>
            <a:r>
              <a:rPr lang="sl-SI" dirty="0"/>
              <a:t>Kliknite, če želite urediti slog naslova matrice</a:t>
            </a:r>
          </a:p>
        </p:txBody>
      </p:sp>
      <p:sp>
        <p:nvSpPr>
          <p:cNvPr id="10" name="Označba mesta besedila 9">
            <a:extLst>
              <a:ext uri="{FF2B5EF4-FFF2-40B4-BE49-F238E27FC236}">
                <a16:creationId xmlns:a16="http://schemas.microsoft.com/office/drawing/2014/main" id="{867C8730-C055-2978-4F7D-B0E1731DCFFB}"/>
              </a:ext>
            </a:extLst>
          </p:cNvPr>
          <p:cNvSpPr>
            <a:spLocks noGrp="1"/>
          </p:cNvSpPr>
          <p:nvPr>
            <p:ph type="body" sz="quarter" idx="13"/>
          </p:nvPr>
        </p:nvSpPr>
        <p:spPr>
          <a:xfrm>
            <a:off x="836612" y="3071409"/>
            <a:ext cx="5160963" cy="2821379"/>
          </a:xfrm>
        </p:spPr>
        <p:txBody>
          <a:bodyPr>
            <a:normAutofit/>
          </a:bodyPr>
          <a:lstStyle>
            <a:lvl1pPr marL="0" indent="0">
              <a:buNone/>
              <a:defRPr sz="1800"/>
            </a:lvl1pPr>
          </a:lstStyle>
          <a:p>
            <a:pPr lvl="0"/>
            <a:r>
              <a:rPr lang="sl-SI" dirty="0"/>
              <a:t>Kliknite za urejanje slogov besedila matrice</a:t>
            </a:r>
          </a:p>
        </p:txBody>
      </p:sp>
      <p:sp>
        <p:nvSpPr>
          <p:cNvPr id="11" name="Označba mesta besedila 9">
            <a:extLst>
              <a:ext uri="{FF2B5EF4-FFF2-40B4-BE49-F238E27FC236}">
                <a16:creationId xmlns:a16="http://schemas.microsoft.com/office/drawing/2014/main" id="{35D48C4A-BCCB-66D6-DB98-B4A8891894CC}"/>
              </a:ext>
            </a:extLst>
          </p:cNvPr>
          <p:cNvSpPr>
            <a:spLocks noGrp="1"/>
          </p:cNvSpPr>
          <p:nvPr>
            <p:ph type="body" sz="quarter" idx="14"/>
          </p:nvPr>
        </p:nvSpPr>
        <p:spPr>
          <a:xfrm>
            <a:off x="6172200" y="3071409"/>
            <a:ext cx="5160963" cy="2821379"/>
          </a:xfrm>
        </p:spPr>
        <p:txBody>
          <a:bodyPr>
            <a:normAutofit/>
          </a:bodyPr>
          <a:lstStyle>
            <a:lvl1pPr marL="0" indent="0">
              <a:buNone/>
              <a:defRPr sz="1800"/>
            </a:lvl1pPr>
          </a:lstStyle>
          <a:p>
            <a:pPr lvl="0"/>
            <a:r>
              <a:rPr lang="sl-SI" dirty="0"/>
              <a:t>Kliknite za urejanje slogov besedila matrice</a:t>
            </a:r>
          </a:p>
        </p:txBody>
      </p:sp>
      <p:pic>
        <p:nvPicPr>
          <p:cNvPr id="2" name="Slika 1">
            <a:extLst>
              <a:ext uri="{FF2B5EF4-FFF2-40B4-BE49-F238E27FC236}">
                <a16:creationId xmlns:a16="http://schemas.microsoft.com/office/drawing/2014/main" id="{04630F52-06D0-A195-F753-87DFC2284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591789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tat (siv)">
    <p:bg>
      <p:bgPr>
        <a:solidFill>
          <a:srgbClr val="58595B"/>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CE0332E-C593-3CF1-DC65-48DDA49A2F60}"/>
              </a:ext>
            </a:extLst>
          </p:cNvPr>
          <p:cNvSpPr>
            <a:spLocks noGrp="1"/>
          </p:cNvSpPr>
          <p:nvPr>
            <p:ph type="title" hasCustomPrompt="1"/>
          </p:nvPr>
        </p:nvSpPr>
        <p:spPr>
          <a:xfrm>
            <a:off x="1632858" y="1676400"/>
            <a:ext cx="8806542" cy="3494314"/>
          </a:xfrm>
        </p:spPr>
        <p:txBody>
          <a:bodyPr>
            <a:normAutofit/>
          </a:bodyPr>
          <a:lstStyle>
            <a:lvl1pPr algn="l">
              <a:defRPr sz="3200" b="1">
                <a:solidFill>
                  <a:schemeClr val="bg1"/>
                </a:solidFill>
              </a:defRPr>
            </a:lvl1pPr>
          </a:lstStyle>
          <a:p>
            <a:r>
              <a:rPr lang="sl-SI" dirty="0"/>
              <a:t>Kliknite, če želite dodati citat</a:t>
            </a:r>
          </a:p>
        </p:txBody>
      </p:sp>
      <p:sp>
        <p:nvSpPr>
          <p:cNvPr id="3" name="Označba mesta datuma 2">
            <a:extLst>
              <a:ext uri="{FF2B5EF4-FFF2-40B4-BE49-F238E27FC236}">
                <a16:creationId xmlns:a16="http://schemas.microsoft.com/office/drawing/2014/main" id="{FD3517AB-2CA2-8EA2-5469-7B35DD2AA3E1}"/>
              </a:ext>
            </a:extLst>
          </p:cNvPr>
          <p:cNvSpPr>
            <a:spLocks noGrp="1"/>
          </p:cNvSpPr>
          <p:nvPr>
            <p:ph type="dt" sz="half" idx="10"/>
          </p:nvPr>
        </p:nvSpPr>
        <p:spPr/>
        <p:txBody>
          <a:bodyPr/>
          <a:lstStyle/>
          <a:p>
            <a:fld id="{7F74C27D-160B-443F-BB7F-1F3C75CE4007}" type="datetime1">
              <a:rPr lang="sl-SI" smtClean="0"/>
              <a:t>27. 05. 24</a:t>
            </a:fld>
            <a:endParaRPr lang="sl-SI"/>
          </a:p>
        </p:txBody>
      </p:sp>
      <p:sp>
        <p:nvSpPr>
          <p:cNvPr id="4" name="Označba mesta noge 3">
            <a:extLst>
              <a:ext uri="{FF2B5EF4-FFF2-40B4-BE49-F238E27FC236}">
                <a16:creationId xmlns:a16="http://schemas.microsoft.com/office/drawing/2014/main" id="{ED073EA3-F910-4E95-C3C2-3CBAB7A82B4C}"/>
              </a:ext>
            </a:extLst>
          </p:cNvPr>
          <p:cNvSpPr>
            <a:spLocks noGrp="1"/>
          </p:cNvSpPr>
          <p:nvPr>
            <p:ph type="ftr" sz="quarter" idx="11"/>
          </p:nvPr>
        </p:nvSpPr>
        <p:spPr/>
        <p:txBody>
          <a:bodyPr/>
          <a:lstStyle/>
          <a:p>
            <a:endParaRPr lang="sl-SI"/>
          </a:p>
        </p:txBody>
      </p:sp>
      <p:sp>
        <p:nvSpPr>
          <p:cNvPr id="5" name="Označba mesta številke diapozitiva 4">
            <a:extLst>
              <a:ext uri="{FF2B5EF4-FFF2-40B4-BE49-F238E27FC236}">
                <a16:creationId xmlns:a16="http://schemas.microsoft.com/office/drawing/2014/main" id="{F2AE5F49-F3D6-D6E2-5FB7-0D7EF76A012F}"/>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pic>
        <p:nvPicPr>
          <p:cNvPr id="6" name="Slika 5">
            <a:extLst>
              <a:ext uri="{FF2B5EF4-FFF2-40B4-BE49-F238E27FC236}">
                <a16:creationId xmlns:a16="http://schemas.microsoft.com/office/drawing/2014/main" id="{DC5AA42D-6B1C-6906-B158-DA340D67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15347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slovni diapozitiv (siv)">
    <p:bg>
      <p:bgPr>
        <a:solidFill>
          <a:srgbClr val="58595B"/>
        </a:solidFill>
        <a:effectLst/>
      </p:bgPr>
    </p:bg>
    <p:spTree>
      <p:nvGrpSpPr>
        <p:cNvPr id="1" name=""/>
        <p:cNvGrpSpPr/>
        <p:nvPr/>
      </p:nvGrpSpPr>
      <p:grpSpPr>
        <a:xfrm>
          <a:off x="0" y="0"/>
          <a:ext cx="0" cy="0"/>
          <a:chOff x="0" y="0"/>
          <a:chExt cx="0" cy="0"/>
        </a:xfrm>
      </p:grpSpPr>
      <p:pic>
        <p:nvPicPr>
          <p:cNvPr id="6" name="Grafika 5">
            <a:extLst>
              <a:ext uri="{FF2B5EF4-FFF2-40B4-BE49-F238E27FC236}">
                <a16:creationId xmlns:a16="http://schemas.microsoft.com/office/drawing/2014/main" id="{2F863F72-F1BA-CB69-465D-0BD7F6AAA5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61" b="9209"/>
          <a:stretch/>
        </p:blipFill>
        <p:spPr>
          <a:xfrm>
            <a:off x="5752790" y="0"/>
            <a:ext cx="6439210" cy="6858000"/>
          </a:xfrm>
          <a:prstGeom prst="rect">
            <a:avLst/>
          </a:prstGeom>
        </p:spPr>
      </p:pic>
      <p:sp>
        <p:nvSpPr>
          <p:cNvPr id="4" name="Označba mesta datuma 3">
            <a:extLst>
              <a:ext uri="{FF2B5EF4-FFF2-40B4-BE49-F238E27FC236}">
                <a16:creationId xmlns:a16="http://schemas.microsoft.com/office/drawing/2014/main" id="{86298F08-C5B7-92B0-A668-F67E93883B28}"/>
              </a:ext>
            </a:extLst>
          </p:cNvPr>
          <p:cNvSpPr>
            <a:spLocks noGrp="1"/>
          </p:cNvSpPr>
          <p:nvPr>
            <p:ph type="dt" sz="half" idx="10"/>
          </p:nvPr>
        </p:nvSpPr>
        <p:spPr/>
        <p:txBody>
          <a:bodyPr/>
          <a:lstStyle/>
          <a:p>
            <a:fld id="{DCE4A0AE-E887-4AC0-8BDD-9A48FB8B8B97}" type="datetime1">
              <a:rPr lang="sl-SI" smtClean="0"/>
              <a:t>27. 05. 24</a:t>
            </a:fld>
            <a:endParaRPr lang="sl-SI"/>
          </a:p>
        </p:txBody>
      </p:sp>
      <p:sp>
        <p:nvSpPr>
          <p:cNvPr id="5" name="Označba mesta noge 4">
            <a:extLst>
              <a:ext uri="{FF2B5EF4-FFF2-40B4-BE49-F238E27FC236}">
                <a16:creationId xmlns:a16="http://schemas.microsoft.com/office/drawing/2014/main" id="{09C83B31-3627-AC51-1CE3-A97FE0EB5FF7}"/>
              </a:ext>
            </a:extLst>
          </p:cNvPr>
          <p:cNvSpPr>
            <a:spLocks noGrp="1"/>
          </p:cNvSpPr>
          <p:nvPr>
            <p:ph type="ftr" sz="quarter" idx="11"/>
          </p:nvPr>
        </p:nvSpPr>
        <p:spPr/>
        <p:txBody>
          <a:bodyPr/>
          <a:lstStyle/>
          <a:p>
            <a:endParaRPr lang="sl-SI"/>
          </a:p>
        </p:txBody>
      </p:sp>
      <p:sp>
        <p:nvSpPr>
          <p:cNvPr id="8" name="Naslov 1">
            <a:extLst>
              <a:ext uri="{FF2B5EF4-FFF2-40B4-BE49-F238E27FC236}">
                <a16:creationId xmlns:a16="http://schemas.microsoft.com/office/drawing/2014/main" id="{551FE224-8ACE-2249-D0D4-F4FE7D9FF94F}"/>
              </a:ext>
            </a:extLst>
          </p:cNvPr>
          <p:cNvSpPr>
            <a:spLocks noGrp="1"/>
          </p:cNvSpPr>
          <p:nvPr>
            <p:ph type="ctrTitle" hasCustomPrompt="1"/>
          </p:nvPr>
        </p:nvSpPr>
        <p:spPr>
          <a:xfrm>
            <a:off x="2498725" y="718032"/>
            <a:ext cx="5795529" cy="3105823"/>
          </a:xfrm>
          <a:prstGeom prst="rect">
            <a:avLst/>
          </a:prstGeom>
        </p:spPr>
        <p:txBody>
          <a:bodyPr anchor="b">
            <a:normAutofit/>
          </a:bodyPr>
          <a:lstStyle>
            <a:lvl1pPr algn="l">
              <a:defRPr sz="4400" b="1">
                <a:solidFill>
                  <a:schemeClr val="bg1"/>
                </a:solidFill>
              </a:defRPr>
            </a:lvl1pPr>
          </a:lstStyle>
          <a:p>
            <a:r>
              <a:rPr lang="sl-SI" dirty="0"/>
              <a:t>Naslovni diapozitiv predstavitve</a:t>
            </a:r>
          </a:p>
        </p:txBody>
      </p:sp>
      <p:sp>
        <p:nvSpPr>
          <p:cNvPr id="9" name="Podnaslov 2">
            <a:extLst>
              <a:ext uri="{FF2B5EF4-FFF2-40B4-BE49-F238E27FC236}">
                <a16:creationId xmlns:a16="http://schemas.microsoft.com/office/drawing/2014/main" id="{B3BEF6E6-045F-C010-9633-967AC58C5332}"/>
              </a:ext>
            </a:extLst>
          </p:cNvPr>
          <p:cNvSpPr>
            <a:spLocks noGrp="1"/>
          </p:cNvSpPr>
          <p:nvPr>
            <p:ph type="subTitle" idx="1" hasCustomPrompt="1"/>
          </p:nvPr>
        </p:nvSpPr>
        <p:spPr>
          <a:xfrm>
            <a:off x="2498723" y="4036291"/>
            <a:ext cx="5795531" cy="1221508"/>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dirty="0"/>
              <a:t>Podnaslov predstavitve</a:t>
            </a:r>
          </a:p>
        </p:txBody>
      </p:sp>
      <p:sp>
        <p:nvSpPr>
          <p:cNvPr id="12" name="Označba mesta vsebine 11">
            <a:extLst>
              <a:ext uri="{FF2B5EF4-FFF2-40B4-BE49-F238E27FC236}">
                <a16:creationId xmlns:a16="http://schemas.microsoft.com/office/drawing/2014/main" id="{473B8309-1F58-3D0A-90AC-115BB4052A43}"/>
              </a:ext>
            </a:extLst>
          </p:cNvPr>
          <p:cNvSpPr>
            <a:spLocks noGrp="1"/>
          </p:cNvSpPr>
          <p:nvPr>
            <p:ph sz="quarter" idx="15" hasCustomPrompt="1"/>
          </p:nvPr>
        </p:nvSpPr>
        <p:spPr>
          <a:xfrm>
            <a:off x="2498725" y="5680364"/>
            <a:ext cx="2941493"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Predavatelj</a:t>
            </a:r>
          </a:p>
        </p:txBody>
      </p:sp>
      <p:sp>
        <p:nvSpPr>
          <p:cNvPr id="14" name="Označba mesta vsebine 11">
            <a:extLst>
              <a:ext uri="{FF2B5EF4-FFF2-40B4-BE49-F238E27FC236}">
                <a16:creationId xmlns:a16="http://schemas.microsoft.com/office/drawing/2014/main" id="{9452B4FE-F4DD-D462-D15A-A130AD82EDB9}"/>
              </a:ext>
            </a:extLst>
          </p:cNvPr>
          <p:cNvSpPr>
            <a:spLocks noGrp="1"/>
          </p:cNvSpPr>
          <p:nvPr>
            <p:ph sz="quarter" idx="16" hasCustomPrompt="1"/>
          </p:nvPr>
        </p:nvSpPr>
        <p:spPr>
          <a:xfrm>
            <a:off x="6054621" y="5680364"/>
            <a:ext cx="2239632"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Kraj in datum</a:t>
            </a:r>
          </a:p>
        </p:txBody>
      </p:sp>
      <p:pic>
        <p:nvPicPr>
          <p:cNvPr id="7" name="Slika 6">
            <a:extLst>
              <a:ext uri="{FF2B5EF4-FFF2-40B4-BE49-F238E27FC236}">
                <a16:creationId xmlns:a16="http://schemas.microsoft.com/office/drawing/2014/main" id="{FF29DB44-2EC6-5B58-436B-1F3E07CE54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Tree>
    <p:extLst>
      <p:ext uri="{BB962C8B-B14F-4D97-AF65-F5344CB8AC3E}">
        <p14:creationId xmlns:p14="http://schemas.microsoft.com/office/powerpoint/2010/main" val="1401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tat (rdeč)">
    <p:bg>
      <p:bgPr>
        <a:solidFill>
          <a:srgbClr val="E03127"/>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CE0332E-C593-3CF1-DC65-48DDA49A2F60}"/>
              </a:ext>
            </a:extLst>
          </p:cNvPr>
          <p:cNvSpPr>
            <a:spLocks noGrp="1"/>
          </p:cNvSpPr>
          <p:nvPr>
            <p:ph type="title" hasCustomPrompt="1"/>
          </p:nvPr>
        </p:nvSpPr>
        <p:spPr>
          <a:xfrm>
            <a:off x="1632858" y="1676400"/>
            <a:ext cx="8806542" cy="3494314"/>
          </a:xfrm>
        </p:spPr>
        <p:txBody>
          <a:bodyPr>
            <a:normAutofit/>
          </a:bodyPr>
          <a:lstStyle>
            <a:lvl1pPr algn="l">
              <a:defRPr sz="3200" b="1">
                <a:solidFill>
                  <a:schemeClr val="bg1"/>
                </a:solidFill>
              </a:defRPr>
            </a:lvl1pPr>
          </a:lstStyle>
          <a:p>
            <a:r>
              <a:rPr lang="sl-SI" dirty="0"/>
              <a:t>Kliknite, če želite dodati citat</a:t>
            </a:r>
          </a:p>
        </p:txBody>
      </p:sp>
      <p:sp>
        <p:nvSpPr>
          <p:cNvPr id="3" name="Označba mesta datuma 2">
            <a:extLst>
              <a:ext uri="{FF2B5EF4-FFF2-40B4-BE49-F238E27FC236}">
                <a16:creationId xmlns:a16="http://schemas.microsoft.com/office/drawing/2014/main" id="{FD3517AB-2CA2-8EA2-5469-7B35DD2AA3E1}"/>
              </a:ext>
            </a:extLst>
          </p:cNvPr>
          <p:cNvSpPr>
            <a:spLocks noGrp="1"/>
          </p:cNvSpPr>
          <p:nvPr>
            <p:ph type="dt" sz="half" idx="10"/>
          </p:nvPr>
        </p:nvSpPr>
        <p:spPr/>
        <p:txBody>
          <a:bodyPr/>
          <a:lstStyle/>
          <a:p>
            <a:fld id="{7F74C27D-160B-443F-BB7F-1F3C75CE4007}" type="datetime1">
              <a:rPr lang="sl-SI" smtClean="0"/>
              <a:t>27. 05. 24</a:t>
            </a:fld>
            <a:endParaRPr lang="sl-SI"/>
          </a:p>
        </p:txBody>
      </p:sp>
      <p:sp>
        <p:nvSpPr>
          <p:cNvPr id="4" name="Označba mesta noge 3">
            <a:extLst>
              <a:ext uri="{FF2B5EF4-FFF2-40B4-BE49-F238E27FC236}">
                <a16:creationId xmlns:a16="http://schemas.microsoft.com/office/drawing/2014/main" id="{ED073EA3-F910-4E95-C3C2-3CBAB7A82B4C}"/>
              </a:ext>
            </a:extLst>
          </p:cNvPr>
          <p:cNvSpPr>
            <a:spLocks noGrp="1"/>
          </p:cNvSpPr>
          <p:nvPr>
            <p:ph type="ftr" sz="quarter" idx="11"/>
          </p:nvPr>
        </p:nvSpPr>
        <p:spPr/>
        <p:txBody>
          <a:bodyPr/>
          <a:lstStyle/>
          <a:p>
            <a:endParaRPr lang="sl-SI"/>
          </a:p>
        </p:txBody>
      </p:sp>
      <p:sp>
        <p:nvSpPr>
          <p:cNvPr id="5" name="Označba mesta številke diapozitiva 4">
            <a:extLst>
              <a:ext uri="{FF2B5EF4-FFF2-40B4-BE49-F238E27FC236}">
                <a16:creationId xmlns:a16="http://schemas.microsoft.com/office/drawing/2014/main" id="{F2AE5F49-F3D6-D6E2-5FB7-0D7EF76A012F}"/>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pic>
        <p:nvPicPr>
          <p:cNvPr id="6" name="Slika 5">
            <a:extLst>
              <a:ext uri="{FF2B5EF4-FFF2-40B4-BE49-F238E27FC236}">
                <a16:creationId xmlns:a16="http://schemas.microsoft.com/office/drawing/2014/main" id="{063C9A76-5BCB-41C8-14E1-B2DE5C56D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1257433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itat (bel)">
    <p:bg>
      <p:bgPr>
        <a:solidFill>
          <a:schemeClr val="bg1"/>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CE0332E-C593-3CF1-DC65-48DDA49A2F60}"/>
              </a:ext>
            </a:extLst>
          </p:cNvPr>
          <p:cNvSpPr>
            <a:spLocks noGrp="1"/>
          </p:cNvSpPr>
          <p:nvPr>
            <p:ph type="title" hasCustomPrompt="1"/>
          </p:nvPr>
        </p:nvSpPr>
        <p:spPr>
          <a:xfrm>
            <a:off x="1632858" y="1676400"/>
            <a:ext cx="8806542" cy="3494314"/>
          </a:xfrm>
        </p:spPr>
        <p:txBody>
          <a:bodyPr>
            <a:normAutofit/>
          </a:bodyPr>
          <a:lstStyle>
            <a:lvl1pPr algn="l">
              <a:defRPr sz="3200" b="1">
                <a:solidFill>
                  <a:srgbClr val="58595B"/>
                </a:solidFill>
              </a:defRPr>
            </a:lvl1pPr>
          </a:lstStyle>
          <a:p>
            <a:r>
              <a:rPr lang="sl-SI" dirty="0"/>
              <a:t>Kliknite, če želite dodati citat</a:t>
            </a:r>
          </a:p>
        </p:txBody>
      </p:sp>
      <p:sp>
        <p:nvSpPr>
          <p:cNvPr id="3" name="Označba mesta datuma 2">
            <a:extLst>
              <a:ext uri="{FF2B5EF4-FFF2-40B4-BE49-F238E27FC236}">
                <a16:creationId xmlns:a16="http://schemas.microsoft.com/office/drawing/2014/main" id="{FD3517AB-2CA2-8EA2-5469-7B35DD2AA3E1}"/>
              </a:ext>
            </a:extLst>
          </p:cNvPr>
          <p:cNvSpPr>
            <a:spLocks noGrp="1"/>
          </p:cNvSpPr>
          <p:nvPr>
            <p:ph type="dt" sz="half" idx="10"/>
          </p:nvPr>
        </p:nvSpPr>
        <p:spPr/>
        <p:txBody>
          <a:bodyPr/>
          <a:lstStyle/>
          <a:p>
            <a:fld id="{7F74C27D-160B-443F-BB7F-1F3C75CE4007}" type="datetime1">
              <a:rPr lang="sl-SI" smtClean="0"/>
              <a:t>27. 05. 24</a:t>
            </a:fld>
            <a:endParaRPr lang="sl-SI"/>
          </a:p>
        </p:txBody>
      </p:sp>
      <p:sp>
        <p:nvSpPr>
          <p:cNvPr id="4" name="Označba mesta noge 3">
            <a:extLst>
              <a:ext uri="{FF2B5EF4-FFF2-40B4-BE49-F238E27FC236}">
                <a16:creationId xmlns:a16="http://schemas.microsoft.com/office/drawing/2014/main" id="{ED073EA3-F910-4E95-C3C2-3CBAB7A82B4C}"/>
              </a:ext>
            </a:extLst>
          </p:cNvPr>
          <p:cNvSpPr>
            <a:spLocks noGrp="1"/>
          </p:cNvSpPr>
          <p:nvPr>
            <p:ph type="ftr" sz="quarter" idx="11"/>
          </p:nvPr>
        </p:nvSpPr>
        <p:spPr/>
        <p:txBody>
          <a:bodyPr/>
          <a:lstStyle/>
          <a:p>
            <a:endParaRPr lang="sl-SI"/>
          </a:p>
        </p:txBody>
      </p:sp>
      <p:sp>
        <p:nvSpPr>
          <p:cNvPr id="5" name="Označba mesta številke diapozitiva 4">
            <a:extLst>
              <a:ext uri="{FF2B5EF4-FFF2-40B4-BE49-F238E27FC236}">
                <a16:creationId xmlns:a16="http://schemas.microsoft.com/office/drawing/2014/main" id="{F2AE5F49-F3D6-D6E2-5FB7-0D7EF76A012F}"/>
              </a:ext>
            </a:extLst>
          </p:cNvPr>
          <p:cNvSpPr>
            <a:spLocks noGrp="1"/>
          </p:cNvSpPr>
          <p:nvPr>
            <p:ph type="sldNum" sz="quarter" idx="12"/>
          </p:nvPr>
        </p:nvSpPr>
        <p:spPr/>
        <p:txBody>
          <a:bodyPr/>
          <a:lstStyle>
            <a:lvl1pPr>
              <a:defRPr>
                <a:solidFill>
                  <a:srgbClr val="58595B"/>
                </a:solidFill>
              </a:defRPr>
            </a:lvl1pPr>
          </a:lstStyle>
          <a:p>
            <a:fld id="{BEF6EA49-1D49-4C98-B784-A96DA3E6E2D2}" type="slidenum">
              <a:rPr lang="sl-SI" smtClean="0"/>
              <a:pPr/>
              <a:t>‹#›</a:t>
            </a:fld>
            <a:endParaRPr lang="sl-SI" dirty="0"/>
          </a:p>
        </p:txBody>
      </p:sp>
      <p:pic>
        <p:nvPicPr>
          <p:cNvPr id="6" name="Slika 5">
            <a:extLst>
              <a:ext uri="{FF2B5EF4-FFF2-40B4-BE49-F238E27FC236}">
                <a16:creationId xmlns:a16="http://schemas.microsoft.com/office/drawing/2014/main" id="{AD588F10-F71C-168C-2CD1-3E1CF067AB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473054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aslov z dvema številskima prikazom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4E7D20F-B8A0-CF22-B566-23A1202DAE2F}"/>
              </a:ext>
            </a:extLst>
          </p:cNvPr>
          <p:cNvSpPr>
            <a:spLocks noGrp="1"/>
          </p:cNvSpPr>
          <p:nvPr>
            <p:ph type="title" hasCustomPrompt="1"/>
          </p:nvPr>
        </p:nvSpPr>
        <p:spPr>
          <a:xfrm>
            <a:off x="762000" y="600075"/>
            <a:ext cx="6696075" cy="1228725"/>
          </a:xfrm>
        </p:spPr>
        <p:txBody>
          <a:bodyPr anchor="b">
            <a:normAutofit/>
          </a:bodyPr>
          <a:lstStyle>
            <a:lvl1pPr>
              <a:defRPr sz="3200" b="1">
                <a:solidFill>
                  <a:srgbClr val="E03127"/>
                </a:solidFill>
              </a:defRPr>
            </a:lvl1pPr>
          </a:lstStyle>
          <a:p>
            <a:r>
              <a:rPr lang="sl-SI" dirty="0"/>
              <a:t>Kliknite, če želite dodati naslov</a:t>
            </a:r>
          </a:p>
        </p:txBody>
      </p:sp>
      <p:sp>
        <p:nvSpPr>
          <p:cNvPr id="3" name="Označba mesta datuma 2">
            <a:extLst>
              <a:ext uri="{FF2B5EF4-FFF2-40B4-BE49-F238E27FC236}">
                <a16:creationId xmlns:a16="http://schemas.microsoft.com/office/drawing/2014/main" id="{79E82A6C-DD12-6EA8-14E3-57215094D419}"/>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325619DD-8EC7-7EAB-A08A-EB0C941E05D1}"/>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941BEB60-F14D-D46D-F939-D204845B3B8C}"/>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9" name="Označba mesta besedila 8">
            <a:extLst>
              <a:ext uri="{FF2B5EF4-FFF2-40B4-BE49-F238E27FC236}">
                <a16:creationId xmlns:a16="http://schemas.microsoft.com/office/drawing/2014/main" id="{B3F27475-1FB1-F246-C4A7-3CA9C9F161A9}"/>
              </a:ext>
            </a:extLst>
          </p:cNvPr>
          <p:cNvSpPr>
            <a:spLocks noGrp="1"/>
          </p:cNvSpPr>
          <p:nvPr>
            <p:ph type="body" sz="quarter" idx="13" hasCustomPrompt="1"/>
          </p:nvPr>
        </p:nvSpPr>
        <p:spPr>
          <a:xfrm>
            <a:off x="762001" y="3819525"/>
            <a:ext cx="5048249"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1" name="Označba mesta besedila 10">
            <a:extLst>
              <a:ext uri="{FF2B5EF4-FFF2-40B4-BE49-F238E27FC236}">
                <a16:creationId xmlns:a16="http://schemas.microsoft.com/office/drawing/2014/main" id="{B6C10AE4-372F-9663-BBBE-EFB3A48A9C98}"/>
              </a:ext>
            </a:extLst>
          </p:cNvPr>
          <p:cNvSpPr>
            <a:spLocks noGrp="1"/>
          </p:cNvSpPr>
          <p:nvPr>
            <p:ph type="body" sz="quarter" idx="14" hasCustomPrompt="1"/>
          </p:nvPr>
        </p:nvSpPr>
        <p:spPr>
          <a:xfrm>
            <a:off x="762000" y="2552700"/>
            <a:ext cx="5048250" cy="1114426"/>
          </a:xfrm>
        </p:spPr>
        <p:txBody>
          <a:bodyPr anchor="b">
            <a:noAutofit/>
          </a:bodyPr>
          <a:lstStyle>
            <a:lvl1pPr marL="0" indent="0" algn="ctr">
              <a:buNone/>
              <a:defRPr sz="66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16" name="Označba mesta besedila 8">
            <a:extLst>
              <a:ext uri="{FF2B5EF4-FFF2-40B4-BE49-F238E27FC236}">
                <a16:creationId xmlns:a16="http://schemas.microsoft.com/office/drawing/2014/main" id="{212DE12C-DFAD-C00D-26BE-CCC72DB6FB3D}"/>
              </a:ext>
            </a:extLst>
          </p:cNvPr>
          <p:cNvSpPr>
            <a:spLocks noGrp="1"/>
          </p:cNvSpPr>
          <p:nvPr>
            <p:ph type="body" sz="quarter" idx="17" hasCustomPrompt="1"/>
          </p:nvPr>
        </p:nvSpPr>
        <p:spPr>
          <a:xfrm>
            <a:off x="6467474" y="3819525"/>
            <a:ext cx="4962526"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7" name="Označba mesta besedila 10">
            <a:extLst>
              <a:ext uri="{FF2B5EF4-FFF2-40B4-BE49-F238E27FC236}">
                <a16:creationId xmlns:a16="http://schemas.microsoft.com/office/drawing/2014/main" id="{CC99D20A-700C-8A3F-8582-EF73C8204F60}"/>
              </a:ext>
            </a:extLst>
          </p:cNvPr>
          <p:cNvSpPr>
            <a:spLocks noGrp="1"/>
          </p:cNvSpPr>
          <p:nvPr>
            <p:ph type="body" sz="quarter" idx="18" hasCustomPrompt="1"/>
          </p:nvPr>
        </p:nvSpPr>
        <p:spPr>
          <a:xfrm>
            <a:off x="6467475" y="2552700"/>
            <a:ext cx="4962526" cy="1114426"/>
          </a:xfrm>
        </p:spPr>
        <p:txBody>
          <a:bodyPr anchor="b">
            <a:noAutofit/>
          </a:bodyPr>
          <a:lstStyle>
            <a:lvl1pPr marL="0" indent="0" algn="ctr">
              <a:buNone/>
              <a:defRPr sz="66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pic>
        <p:nvPicPr>
          <p:cNvPr id="6" name="Slika 5">
            <a:extLst>
              <a:ext uri="{FF2B5EF4-FFF2-40B4-BE49-F238E27FC236}">
                <a16:creationId xmlns:a16="http://schemas.microsoft.com/office/drawing/2014/main" id="{CD5E72A7-9E60-747B-B20B-F619FEE1F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2148607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aslov s tremi številskimi prikazi">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4E7D20F-B8A0-CF22-B566-23A1202DAE2F}"/>
              </a:ext>
            </a:extLst>
          </p:cNvPr>
          <p:cNvSpPr>
            <a:spLocks noGrp="1"/>
          </p:cNvSpPr>
          <p:nvPr>
            <p:ph type="title" hasCustomPrompt="1"/>
          </p:nvPr>
        </p:nvSpPr>
        <p:spPr>
          <a:xfrm>
            <a:off x="762000" y="600075"/>
            <a:ext cx="6705600" cy="1228725"/>
          </a:xfrm>
        </p:spPr>
        <p:txBody>
          <a:bodyPr anchor="b">
            <a:normAutofit/>
          </a:bodyPr>
          <a:lstStyle>
            <a:lvl1pPr>
              <a:defRPr sz="3200" b="1">
                <a:solidFill>
                  <a:srgbClr val="E03127"/>
                </a:solidFill>
              </a:defRPr>
            </a:lvl1pPr>
          </a:lstStyle>
          <a:p>
            <a:r>
              <a:rPr lang="sl-SI" dirty="0"/>
              <a:t>Kliknite, če želite dodati naslov</a:t>
            </a:r>
          </a:p>
        </p:txBody>
      </p:sp>
      <p:sp>
        <p:nvSpPr>
          <p:cNvPr id="3" name="Označba mesta datuma 2">
            <a:extLst>
              <a:ext uri="{FF2B5EF4-FFF2-40B4-BE49-F238E27FC236}">
                <a16:creationId xmlns:a16="http://schemas.microsoft.com/office/drawing/2014/main" id="{79E82A6C-DD12-6EA8-14E3-57215094D419}"/>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325619DD-8EC7-7EAB-A08A-EB0C941E05D1}"/>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941BEB60-F14D-D46D-F939-D204845B3B8C}"/>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9" name="Označba mesta besedila 8">
            <a:extLst>
              <a:ext uri="{FF2B5EF4-FFF2-40B4-BE49-F238E27FC236}">
                <a16:creationId xmlns:a16="http://schemas.microsoft.com/office/drawing/2014/main" id="{B3F27475-1FB1-F246-C4A7-3CA9C9F161A9}"/>
              </a:ext>
            </a:extLst>
          </p:cNvPr>
          <p:cNvSpPr>
            <a:spLocks noGrp="1"/>
          </p:cNvSpPr>
          <p:nvPr>
            <p:ph type="body" sz="quarter" idx="13" hasCustomPrompt="1"/>
          </p:nvPr>
        </p:nvSpPr>
        <p:spPr>
          <a:xfrm>
            <a:off x="762001" y="3819525"/>
            <a:ext cx="3124199"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1" name="Označba mesta besedila 10">
            <a:extLst>
              <a:ext uri="{FF2B5EF4-FFF2-40B4-BE49-F238E27FC236}">
                <a16:creationId xmlns:a16="http://schemas.microsoft.com/office/drawing/2014/main" id="{B6C10AE4-372F-9663-BBBE-EFB3A48A9C98}"/>
              </a:ext>
            </a:extLst>
          </p:cNvPr>
          <p:cNvSpPr>
            <a:spLocks noGrp="1"/>
          </p:cNvSpPr>
          <p:nvPr>
            <p:ph type="body" sz="quarter" idx="14" hasCustomPrompt="1"/>
          </p:nvPr>
        </p:nvSpPr>
        <p:spPr>
          <a:xfrm>
            <a:off x="762000" y="2552700"/>
            <a:ext cx="3124200" cy="1114426"/>
          </a:xfrm>
        </p:spPr>
        <p:txBody>
          <a:bodyPr anchor="b">
            <a:noAutofit/>
          </a:bodyPr>
          <a:lstStyle>
            <a:lvl1pPr marL="0" indent="0">
              <a:buNone/>
              <a:defRPr sz="66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14" name="Označba mesta besedila 8">
            <a:extLst>
              <a:ext uri="{FF2B5EF4-FFF2-40B4-BE49-F238E27FC236}">
                <a16:creationId xmlns:a16="http://schemas.microsoft.com/office/drawing/2014/main" id="{B1228920-FED2-6EAA-BB02-4622E5FDF01F}"/>
              </a:ext>
            </a:extLst>
          </p:cNvPr>
          <p:cNvSpPr>
            <a:spLocks noGrp="1"/>
          </p:cNvSpPr>
          <p:nvPr>
            <p:ph type="body" sz="quarter" idx="15" hasCustomPrompt="1"/>
          </p:nvPr>
        </p:nvSpPr>
        <p:spPr>
          <a:xfrm>
            <a:off x="4743450" y="3819525"/>
            <a:ext cx="3124199"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5" name="Označba mesta besedila 10">
            <a:extLst>
              <a:ext uri="{FF2B5EF4-FFF2-40B4-BE49-F238E27FC236}">
                <a16:creationId xmlns:a16="http://schemas.microsoft.com/office/drawing/2014/main" id="{0B64DD15-66B2-CBFE-2655-082825249287}"/>
              </a:ext>
            </a:extLst>
          </p:cNvPr>
          <p:cNvSpPr>
            <a:spLocks noGrp="1"/>
          </p:cNvSpPr>
          <p:nvPr>
            <p:ph type="body" sz="quarter" idx="16" hasCustomPrompt="1"/>
          </p:nvPr>
        </p:nvSpPr>
        <p:spPr>
          <a:xfrm>
            <a:off x="4743449" y="2552700"/>
            <a:ext cx="3124200" cy="1114426"/>
          </a:xfrm>
        </p:spPr>
        <p:txBody>
          <a:bodyPr anchor="b">
            <a:noAutofit/>
          </a:bodyPr>
          <a:lstStyle>
            <a:lvl1pPr marL="0" indent="0">
              <a:buNone/>
              <a:defRPr sz="66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16" name="Označba mesta besedila 8">
            <a:extLst>
              <a:ext uri="{FF2B5EF4-FFF2-40B4-BE49-F238E27FC236}">
                <a16:creationId xmlns:a16="http://schemas.microsoft.com/office/drawing/2014/main" id="{212DE12C-DFAD-C00D-26BE-CCC72DB6FB3D}"/>
              </a:ext>
            </a:extLst>
          </p:cNvPr>
          <p:cNvSpPr>
            <a:spLocks noGrp="1"/>
          </p:cNvSpPr>
          <p:nvPr>
            <p:ph type="body" sz="quarter" idx="17" hasCustomPrompt="1"/>
          </p:nvPr>
        </p:nvSpPr>
        <p:spPr>
          <a:xfrm>
            <a:off x="8724900" y="3819525"/>
            <a:ext cx="2705099"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7" name="Označba mesta besedila 10">
            <a:extLst>
              <a:ext uri="{FF2B5EF4-FFF2-40B4-BE49-F238E27FC236}">
                <a16:creationId xmlns:a16="http://schemas.microsoft.com/office/drawing/2014/main" id="{CC99D20A-700C-8A3F-8582-EF73C8204F60}"/>
              </a:ext>
            </a:extLst>
          </p:cNvPr>
          <p:cNvSpPr>
            <a:spLocks noGrp="1"/>
          </p:cNvSpPr>
          <p:nvPr>
            <p:ph type="body" sz="quarter" idx="18" hasCustomPrompt="1"/>
          </p:nvPr>
        </p:nvSpPr>
        <p:spPr>
          <a:xfrm>
            <a:off x="8724899" y="2552700"/>
            <a:ext cx="2705102" cy="1114426"/>
          </a:xfrm>
        </p:spPr>
        <p:txBody>
          <a:bodyPr anchor="b">
            <a:noAutofit/>
          </a:bodyPr>
          <a:lstStyle>
            <a:lvl1pPr marL="0" indent="0">
              <a:buNone/>
              <a:defRPr sz="66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pic>
        <p:nvPicPr>
          <p:cNvPr id="6" name="Slika 5">
            <a:extLst>
              <a:ext uri="{FF2B5EF4-FFF2-40B4-BE49-F238E27FC236}">
                <a16:creationId xmlns:a16="http://schemas.microsoft.com/office/drawing/2014/main" id="{3BE28DDE-7070-54CE-B876-8205C3F95F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228360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slov s štirimi številskimi prikazi">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4E7D20F-B8A0-CF22-B566-23A1202DAE2F}"/>
              </a:ext>
            </a:extLst>
          </p:cNvPr>
          <p:cNvSpPr>
            <a:spLocks noGrp="1"/>
          </p:cNvSpPr>
          <p:nvPr>
            <p:ph type="title" hasCustomPrompt="1"/>
          </p:nvPr>
        </p:nvSpPr>
        <p:spPr>
          <a:xfrm>
            <a:off x="762001" y="600075"/>
            <a:ext cx="6705600" cy="1228725"/>
          </a:xfrm>
        </p:spPr>
        <p:txBody>
          <a:bodyPr anchor="b">
            <a:normAutofit/>
          </a:bodyPr>
          <a:lstStyle>
            <a:lvl1pPr>
              <a:defRPr sz="3200" b="1">
                <a:solidFill>
                  <a:srgbClr val="E03127"/>
                </a:solidFill>
              </a:defRPr>
            </a:lvl1pPr>
          </a:lstStyle>
          <a:p>
            <a:r>
              <a:rPr lang="sl-SI" dirty="0"/>
              <a:t>Kliknite, če želite dodati naslov</a:t>
            </a:r>
          </a:p>
        </p:txBody>
      </p:sp>
      <p:sp>
        <p:nvSpPr>
          <p:cNvPr id="3" name="Označba mesta datuma 2">
            <a:extLst>
              <a:ext uri="{FF2B5EF4-FFF2-40B4-BE49-F238E27FC236}">
                <a16:creationId xmlns:a16="http://schemas.microsoft.com/office/drawing/2014/main" id="{79E82A6C-DD12-6EA8-14E3-57215094D419}"/>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325619DD-8EC7-7EAB-A08A-EB0C941E05D1}"/>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941BEB60-F14D-D46D-F939-D204845B3B8C}"/>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9" name="Označba mesta besedila 8">
            <a:extLst>
              <a:ext uri="{FF2B5EF4-FFF2-40B4-BE49-F238E27FC236}">
                <a16:creationId xmlns:a16="http://schemas.microsoft.com/office/drawing/2014/main" id="{B3F27475-1FB1-F246-C4A7-3CA9C9F161A9}"/>
              </a:ext>
            </a:extLst>
          </p:cNvPr>
          <p:cNvSpPr>
            <a:spLocks noGrp="1"/>
          </p:cNvSpPr>
          <p:nvPr>
            <p:ph type="body" sz="quarter" idx="13" hasCustomPrompt="1"/>
          </p:nvPr>
        </p:nvSpPr>
        <p:spPr>
          <a:xfrm>
            <a:off x="762002" y="3819525"/>
            <a:ext cx="2190748"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1" name="Označba mesta besedila 10">
            <a:extLst>
              <a:ext uri="{FF2B5EF4-FFF2-40B4-BE49-F238E27FC236}">
                <a16:creationId xmlns:a16="http://schemas.microsoft.com/office/drawing/2014/main" id="{B6C10AE4-372F-9663-BBBE-EFB3A48A9C98}"/>
              </a:ext>
            </a:extLst>
          </p:cNvPr>
          <p:cNvSpPr>
            <a:spLocks noGrp="1"/>
          </p:cNvSpPr>
          <p:nvPr>
            <p:ph type="body" sz="quarter" idx="14" hasCustomPrompt="1"/>
          </p:nvPr>
        </p:nvSpPr>
        <p:spPr>
          <a:xfrm>
            <a:off x="762000" y="2552700"/>
            <a:ext cx="2190750" cy="1114426"/>
          </a:xfrm>
        </p:spPr>
        <p:txBody>
          <a:bodyPr anchor="b">
            <a:noAutofit/>
          </a:bodyPr>
          <a:lstStyle>
            <a:lvl1pPr marL="0" indent="0">
              <a:buNone/>
              <a:defRPr sz="48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6" name="Označba mesta besedila 8">
            <a:extLst>
              <a:ext uri="{FF2B5EF4-FFF2-40B4-BE49-F238E27FC236}">
                <a16:creationId xmlns:a16="http://schemas.microsoft.com/office/drawing/2014/main" id="{7BCE31C8-9F0F-2083-E04D-72DF2F8D94EC}"/>
              </a:ext>
            </a:extLst>
          </p:cNvPr>
          <p:cNvSpPr>
            <a:spLocks noGrp="1"/>
          </p:cNvSpPr>
          <p:nvPr>
            <p:ph type="body" sz="quarter" idx="19" hasCustomPrompt="1"/>
          </p:nvPr>
        </p:nvSpPr>
        <p:spPr>
          <a:xfrm>
            <a:off x="9239250" y="3819525"/>
            <a:ext cx="2190748"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7" name="Označba mesta besedila 10">
            <a:extLst>
              <a:ext uri="{FF2B5EF4-FFF2-40B4-BE49-F238E27FC236}">
                <a16:creationId xmlns:a16="http://schemas.microsoft.com/office/drawing/2014/main" id="{F64AD261-6835-E5C2-C452-6DAC6C0AC21E}"/>
              </a:ext>
            </a:extLst>
          </p:cNvPr>
          <p:cNvSpPr>
            <a:spLocks noGrp="1"/>
          </p:cNvSpPr>
          <p:nvPr>
            <p:ph type="body" sz="quarter" idx="20" hasCustomPrompt="1"/>
          </p:nvPr>
        </p:nvSpPr>
        <p:spPr>
          <a:xfrm>
            <a:off x="9239248" y="2552700"/>
            <a:ext cx="2190750" cy="1114426"/>
          </a:xfrm>
        </p:spPr>
        <p:txBody>
          <a:bodyPr anchor="b">
            <a:noAutofit/>
          </a:bodyPr>
          <a:lstStyle>
            <a:lvl1pPr marL="0" indent="0">
              <a:buNone/>
              <a:defRPr sz="48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8" name="Označba mesta besedila 8">
            <a:extLst>
              <a:ext uri="{FF2B5EF4-FFF2-40B4-BE49-F238E27FC236}">
                <a16:creationId xmlns:a16="http://schemas.microsoft.com/office/drawing/2014/main" id="{F69DB8FA-C75D-A071-F4DD-D059BDAAEC4D}"/>
              </a:ext>
            </a:extLst>
          </p:cNvPr>
          <p:cNvSpPr>
            <a:spLocks noGrp="1"/>
          </p:cNvSpPr>
          <p:nvPr>
            <p:ph type="body" sz="quarter" idx="21" hasCustomPrompt="1"/>
          </p:nvPr>
        </p:nvSpPr>
        <p:spPr>
          <a:xfrm>
            <a:off x="3587751" y="3819525"/>
            <a:ext cx="2190748"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0" name="Označba mesta besedila 10">
            <a:extLst>
              <a:ext uri="{FF2B5EF4-FFF2-40B4-BE49-F238E27FC236}">
                <a16:creationId xmlns:a16="http://schemas.microsoft.com/office/drawing/2014/main" id="{D8470A2F-D445-10F5-0E61-43EFCC970BE4}"/>
              </a:ext>
            </a:extLst>
          </p:cNvPr>
          <p:cNvSpPr>
            <a:spLocks noGrp="1"/>
          </p:cNvSpPr>
          <p:nvPr>
            <p:ph type="body" sz="quarter" idx="22" hasCustomPrompt="1"/>
          </p:nvPr>
        </p:nvSpPr>
        <p:spPr>
          <a:xfrm>
            <a:off x="3587749" y="2552700"/>
            <a:ext cx="2190750" cy="1114426"/>
          </a:xfrm>
        </p:spPr>
        <p:txBody>
          <a:bodyPr anchor="b">
            <a:noAutofit/>
          </a:bodyPr>
          <a:lstStyle>
            <a:lvl1pPr marL="0" indent="0">
              <a:buNone/>
              <a:defRPr sz="48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sp>
        <p:nvSpPr>
          <p:cNvPr id="12" name="Označba mesta besedila 8">
            <a:extLst>
              <a:ext uri="{FF2B5EF4-FFF2-40B4-BE49-F238E27FC236}">
                <a16:creationId xmlns:a16="http://schemas.microsoft.com/office/drawing/2014/main" id="{9B230E77-1FA9-5732-26B4-13825B878393}"/>
              </a:ext>
            </a:extLst>
          </p:cNvPr>
          <p:cNvSpPr>
            <a:spLocks noGrp="1"/>
          </p:cNvSpPr>
          <p:nvPr>
            <p:ph type="body" sz="quarter" idx="23" hasCustomPrompt="1"/>
          </p:nvPr>
        </p:nvSpPr>
        <p:spPr>
          <a:xfrm>
            <a:off x="6413500" y="3819525"/>
            <a:ext cx="2190748" cy="20955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sl-SI" dirty="0"/>
              <a:t>Kliknite, če želite dodati besedilo</a:t>
            </a:r>
          </a:p>
        </p:txBody>
      </p:sp>
      <p:sp>
        <p:nvSpPr>
          <p:cNvPr id="13" name="Označba mesta besedila 10">
            <a:extLst>
              <a:ext uri="{FF2B5EF4-FFF2-40B4-BE49-F238E27FC236}">
                <a16:creationId xmlns:a16="http://schemas.microsoft.com/office/drawing/2014/main" id="{85998DBE-AD5B-BB3E-A794-6DF22D20ACA4}"/>
              </a:ext>
            </a:extLst>
          </p:cNvPr>
          <p:cNvSpPr>
            <a:spLocks noGrp="1"/>
          </p:cNvSpPr>
          <p:nvPr>
            <p:ph type="body" sz="quarter" idx="24" hasCustomPrompt="1"/>
          </p:nvPr>
        </p:nvSpPr>
        <p:spPr>
          <a:xfrm>
            <a:off x="6413498" y="2552700"/>
            <a:ext cx="2190750" cy="1114426"/>
          </a:xfrm>
        </p:spPr>
        <p:txBody>
          <a:bodyPr anchor="b">
            <a:noAutofit/>
          </a:bodyPr>
          <a:lstStyle>
            <a:lvl1pPr marL="0" indent="0">
              <a:buNone/>
              <a:defRPr sz="4800" b="1"/>
            </a:lvl1pPr>
            <a:lvl2pPr marL="457200" indent="0">
              <a:buNone/>
              <a:defRPr/>
            </a:lvl2pPr>
            <a:lvl3pPr marL="914400" indent="0">
              <a:buNone/>
              <a:defRPr/>
            </a:lvl3pPr>
            <a:lvl4pPr marL="1371600" indent="0">
              <a:buNone/>
              <a:defRPr/>
            </a:lvl4pPr>
            <a:lvl5pPr marL="1828800" indent="0">
              <a:buNone/>
              <a:defRPr/>
            </a:lvl5pPr>
          </a:lstStyle>
          <a:p>
            <a:pPr lvl="0"/>
            <a:r>
              <a:rPr lang="sl-SI" dirty="0"/>
              <a:t>Štev.</a:t>
            </a:r>
          </a:p>
        </p:txBody>
      </p:sp>
      <p:pic>
        <p:nvPicPr>
          <p:cNvPr id="14" name="Slika 13">
            <a:extLst>
              <a:ext uri="{FF2B5EF4-FFF2-40B4-BE49-F238E27FC236}">
                <a16:creationId xmlns:a16="http://schemas.microsoft.com/office/drawing/2014/main" id="{C006776A-9141-0D7F-998E-F4BE626649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2945706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ikaz podatkov">
    <p:spTree>
      <p:nvGrpSpPr>
        <p:cNvPr id="1" name=""/>
        <p:cNvGrpSpPr/>
        <p:nvPr/>
      </p:nvGrpSpPr>
      <p:grpSpPr>
        <a:xfrm>
          <a:off x="0" y="0"/>
          <a:ext cx="0" cy="0"/>
          <a:chOff x="0" y="0"/>
          <a:chExt cx="0" cy="0"/>
        </a:xfrm>
      </p:grpSpPr>
      <p:sp>
        <p:nvSpPr>
          <p:cNvPr id="3" name="Označba mesta datuma 2">
            <a:extLst>
              <a:ext uri="{FF2B5EF4-FFF2-40B4-BE49-F238E27FC236}">
                <a16:creationId xmlns:a16="http://schemas.microsoft.com/office/drawing/2014/main" id="{F25F3C74-5AA0-1CED-11E3-8227B14391A1}"/>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4E9B7E1E-9598-C0B7-95FF-357C6CEE7FA2}"/>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6DE89965-3561-C719-4EFB-98510AC99096}"/>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11" name="Pravokotnik 10">
            <a:extLst>
              <a:ext uri="{FF2B5EF4-FFF2-40B4-BE49-F238E27FC236}">
                <a16:creationId xmlns:a16="http://schemas.microsoft.com/office/drawing/2014/main" id="{7A766CE0-3D70-37DA-7714-779977C7AE43}"/>
              </a:ext>
            </a:extLst>
          </p:cNvPr>
          <p:cNvSpPr/>
          <p:nvPr userDrawn="1"/>
        </p:nvSpPr>
        <p:spPr>
          <a:xfrm>
            <a:off x="0" y="1219200"/>
            <a:ext cx="3472872" cy="5638800"/>
          </a:xfrm>
          <a:prstGeom prst="rect">
            <a:avLst/>
          </a:prstGeom>
          <a:solidFill>
            <a:srgbClr val="E03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2" name="Pravokotnik 11">
            <a:extLst>
              <a:ext uri="{FF2B5EF4-FFF2-40B4-BE49-F238E27FC236}">
                <a16:creationId xmlns:a16="http://schemas.microsoft.com/office/drawing/2014/main" id="{4047ADA0-AB42-0E9C-7E95-EC4266857910}"/>
              </a:ext>
            </a:extLst>
          </p:cNvPr>
          <p:cNvSpPr/>
          <p:nvPr userDrawn="1"/>
        </p:nvSpPr>
        <p:spPr>
          <a:xfrm>
            <a:off x="3469987" y="1219200"/>
            <a:ext cx="4304144" cy="2937164"/>
          </a:xfrm>
          <a:prstGeom prst="rect">
            <a:avLst/>
          </a:prstGeom>
          <a:solidFill>
            <a:srgbClr val="585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3" name="Pravokotnik 12">
            <a:extLst>
              <a:ext uri="{FF2B5EF4-FFF2-40B4-BE49-F238E27FC236}">
                <a16:creationId xmlns:a16="http://schemas.microsoft.com/office/drawing/2014/main" id="{7FB882B8-E646-0DE7-0879-248472F075B2}"/>
              </a:ext>
            </a:extLst>
          </p:cNvPr>
          <p:cNvSpPr/>
          <p:nvPr userDrawn="1"/>
        </p:nvSpPr>
        <p:spPr>
          <a:xfrm>
            <a:off x="7771244" y="1219200"/>
            <a:ext cx="4420755" cy="2937164"/>
          </a:xfrm>
          <a:prstGeom prst="rect">
            <a:avLst/>
          </a:prstGeom>
          <a:solidFill>
            <a:srgbClr val="9B9B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4" name="Pravokotnik 13">
            <a:extLst>
              <a:ext uri="{FF2B5EF4-FFF2-40B4-BE49-F238E27FC236}">
                <a16:creationId xmlns:a16="http://schemas.microsoft.com/office/drawing/2014/main" id="{22DE6D5A-5D95-4493-D061-CF41B437F918}"/>
              </a:ext>
            </a:extLst>
          </p:cNvPr>
          <p:cNvSpPr/>
          <p:nvPr userDrawn="1"/>
        </p:nvSpPr>
        <p:spPr>
          <a:xfrm>
            <a:off x="3469987" y="4156578"/>
            <a:ext cx="4301257" cy="2701636"/>
          </a:xfrm>
          <a:prstGeom prst="rect">
            <a:avLst/>
          </a:prstGeom>
          <a:solidFill>
            <a:srgbClr val="7A7A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dirty="0"/>
          </a:p>
        </p:txBody>
      </p:sp>
      <p:sp>
        <p:nvSpPr>
          <p:cNvPr id="15" name="Pravokotnik 14">
            <a:extLst>
              <a:ext uri="{FF2B5EF4-FFF2-40B4-BE49-F238E27FC236}">
                <a16:creationId xmlns:a16="http://schemas.microsoft.com/office/drawing/2014/main" id="{AC310D96-7937-7B8E-2FC5-F0036849AA32}"/>
              </a:ext>
            </a:extLst>
          </p:cNvPr>
          <p:cNvSpPr/>
          <p:nvPr userDrawn="1"/>
        </p:nvSpPr>
        <p:spPr>
          <a:xfrm>
            <a:off x="7771244" y="4156793"/>
            <a:ext cx="4420755" cy="2701207"/>
          </a:xfrm>
          <a:prstGeom prst="rect">
            <a:avLst/>
          </a:prstGeom>
          <a:solidFill>
            <a:srgbClr val="ACA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dirty="0"/>
          </a:p>
        </p:txBody>
      </p:sp>
      <p:sp>
        <p:nvSpPr>
          <p:cNvPr id="19" name="Označba mesta besedila 18">
            <a:extLst>
              <a:ext uri="{FF2B5EF4-FFF2-40B4-BE49-F238E27FC236}">
                <a16:creationId xmlns:a16="http://schemas.microsoft.com/office/drawing/2014/main" id="{C01A5699-B284-AC3A-EA2C-356E12A56CEB}"/>
              </a:ext>
            </a:extLst>
          </p:cNvPr>
          <p:cNvSpPr>
            <a:spLocks noGrp="1"/>
          </p:cNvSpPr>
          <p:nvPr>
            <p:ph type="body" sz="quarter" idx="13" hasCustomPrompt="1"/>
          </p:nvPr>
        </p:nvSpPr>
        <p:spPr>
          <a:xfrm>
            <a:off x="381000" y="1609725"/>
            <a:ext cx="2522538" cy="1947863"/>
          </a:xfrm>
        </p:spPr>
        <p:txBody>
          <a:bodyPr>
            <a:normAutofit/>
          </a:bodyPr>
          <a:lstStyle>
            <a:lvl1pPr marL="0" indent="0">
              <a:buNone/>
              <a:defRPr sz="1800" b="1">
                <a:solidFill>
                  <a:schemeClr val="bg1"/>
                </a:solidFill>
              </a:defRPr>
            </a:lvl1pPr>
          </a:lstStyle>
          <a:p>
            <a:pPr lvl="0"/>
            <a:r>
              <a:rPr lang="sl-SI" dirty="0"/>
              <a:t>Kliknite če želite dodati besedilo</a:t>
            </a:r>
          </a:p>
        </p:txBody>
      </p:sp>
      <p:sp>
        <p:nvSpPr>
          <p:cNvPr id="21" name="Označba mesta besedila 20">
            <a:extLst>
              <a:ext uri="{FF2B5EF4-FFF2-40B4-BE49-F238E27FC236}">
                <a16:creationId xmlns:a16="http://schemas.microsoft.com/office/drawing/2014/main" id="{D567487C-73BC-E45A-B7B5-71FE56A0901D}"/>
              </a:ext>
            </a:extLst>
          </p:cNvPr>
          <p:cNvSpPr>
            <a:spLocks noGrp="1"/>
          </p:cNvSpPr>
          <p:nvPr>
            <p:ph type="body" sz="quarter" idx="14" hasCustomPrompt="1"/>
          </p:nvPr>
        </p:nvSpPr>
        <p:spPr>
          <a:xfrm>
            <a:off x="3802691" y="1579531"/>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23" name="Označba mesta besedila 22">
            <a:extLst>
              <a:ext uri="{FF2B5EF4-FFF2-40B4-BE49-F238E27FC236}">
                <a16:creationId xmlns:a16="http://schemas.microsoft.com/office/drawing/2014/main" id="{51D1FCC0-24B1-5E9B-8CC5-E2C54CB96784}"/>
              </a:ext>
            </a:extLst>
          </p:cNvPr>
          <p:cNvSpPr>
            <a:spLocks noGrp="1"/>
          </p:cNvSpPr>
          <p:nvPr>
            <p:ph type="body" sz="quarter" idx="15" hasCustomPrompt="1"/>
          </p:nvPr>
        </p:nvSpPr>
        <p:spPr>
          <a:xfrm>
            <a:off x="3802690" y="2147976"/>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27" name="Označba mesta besedila 20">
            <a:extLst>
              <a:ext uri="{FF2B5EF4-FFF2-40B4-BE49-F238E27FC236}">
                <a16:creationId xmlns:a16="http://schemas.microsoft.com/office/drawing/2014/main" id="{F679E2B1-1F00-806F-CC59-83856DC9945C}"/>
              </a:ext>
            </a:extLst>
          </p:cNvPr>
          <p:cNvSpPr>
            <a:spLocks noGrp="1"/>
          </p:cNvSpPr>
          <p:nvPr>
            <p:ph type="body" sz="quarter" idx="16" hasCustomPrompt="1"/>
          </p:nvPr>
        </p:nvSpPr>
        <p:spPr>
          <a:xfrm>
            <a:off x="8101062" y="1579531"/>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28" name="Označba mesta besedila 22">
            <a:extLst>
              <a:ext uri="{FF2B5EF4-FFF2-40B4-BE49-F238E27FC236}">
                <a16:creationId xmlns:a16="http://schemas.microsoft.com/office/drawing/2014/main" id="{18D0F723-8B26-7ED0-70D5-1E91F47CCA17}"/>
              </a:ext>
            </a:extLst>
          </p:cNvPr>
          <p:cNvSpPr>
            <a:spLocks noGrp="1"/>
          </p:cNvSpPr>
          <p:nvPr>
            <p:ph type="body" sz="quarter" idx="17" hasCustomPrompt="1"/>
          </p:nvPr>
        </p:nvSpPr>
        <p:spPr>
          <a:xfrm>
            <a:off x="8101061" y="2147976"/>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29" name="Označba mesta besedila 20">
            <a:extLst>
              <a:ext uri="{FF2B5EF4-FFF2-40B4-BE49-F238E27FC236}">
                <a16:creationId xmlns:a16="http://schemas.microsoft.com/office/drawing/2014/main" id="{F126A457-50CF-2FF2-CA26-652093E30E3D}"/>
              </a:ext>
            </a:extLst>
          </p:cNvPr>
          <p:cNvSpPr>
            <a:spLocks noGrp="1"/>
          </p:cNvSpPr>
          <p:nvPr>
            <p:ph type="body" sz="quarter" idx="18" hasCustomPrompt="1"/>
          </p:nvPr>
        </p:nvSpPr>
        <p:spPr>
          <a:xfrm>
            <a:off x="3802690" y="4552529"/>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30" name="Označba mesta besedila 22">
            <a:extLst>
              <a:ext uri="{FF2B5EF4-FFF2-40B4-BE49-F238E27FC236}">
                <a16:creationId xmlns:a16="http://schemas.microsoft.com/office/drawing/2014/main" id="{0BE33E00-D02A-13F3-5552-C6375963F0A6}"/>
              </a:ext>
            </a:extLst>
          </p:cNvPr>
          <p:cNvSpPr>
            <a:spLocks noGrp="1"/>
          </p:cNvSpPr>
          <p:nvPr>
            <p:ph type="body" sz="quarter" idx="19" hasCustomPrompt="1"/>
          </p:nvPr>
        </p:nvSpPr>
        <p:spPr>
          <a:xfrm>
            <a:off x="3802689" y="5120974"/>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31" name="Označba mesta besedila 20">
            <a:extLst>
              <a:ext uri="{FF2B5EF4-FFF2-40B4-BE49-F238E27FC236}">
                <a16:creationId xmlns:a16="http://schemas.microsoft.com/office/drawing/2014/main" id="{52B6FE7C-D2D4-4DB7-2E24-49984A1544D4}"/>
              </a:ext>
            </a:extLst>
          </p:cNvPr>
          <p:cNvSpPr>
            <a:spLocks noGrp="1"/>
          </p:cNvSpPr>
          <p:nvPr>
            <p:ph type="body" sz="quarter" idx="20" hasCustomPrompt="1"/>
          </p:nvPr>
        </p:nvSpPr>
        <p:spPr>
          <a:xfrm>
            <a:off x="8101061" y="4552529"/>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32" name="Označba mesta besedila 22">
            <a:extLst>
              <a:ext uri="{FF2B5EF4-FFF2-40B4-BE49-F238E27FC236}">
                <a16:creationId xmlns:a16="http://schemas.microsoft.com/office/drawing/2014/main" id="{2AD9CF5C-2CDE-CCA7-02E8-4260AD7B9FE1}"/>
              </a:ext>
            </a:extLst>
          </p:cNvPr>
          <p:cNvSpPr>
            <a:spLocks noGrp="1"/>
          </p:cNvSpPr>
          <p:nvPr>
            <p:ph type="body" sz="quarter" idx="21" hasCustomPrompt="1"/>
          </p:nvPr>
        </p:nvSpPr>
        <p:spPr>
          <a:xfrm>
            <a:off x="8101060" y="5120974"/>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pic>
        <p:nvPicPr>
          <p:cNvPr id="2" name="Slika 1">
            <a:extLst>
              <a:ext uri="{FF2B5EF4-FFF2-40B4-BE49-F238E27FC236}">
                <a16:creationId xmlns:a16="http://schemas.microsoft.com/office/drawing/2014/main" id="{B856F75E-DEAA-9D3D-D88D-D7825EE8EC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685056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ikaz podatkov vodoravno">
    <p:spTree>
      <p:nvGrpSpPr>
        <p:cNvPr id="1" name=""/>
        <p:cNvGrpSpPr/>
        <p:nvPr/>
      </p:nvGrpSpPr>
      <p:grpSpPr>
        <a:xfrm>
          <a:off x="0" y="0"/>
          <a:ext cx="0" cy="0"/>
          <a:chOff x="0" y="0"/>
          <a:chExt cx="0" cy="0"/>
        </a:xfrm>
      </p:grpSpPr>
      <p:sp>
        <p:nvSpPr>
          <p:cNvPr id="3" name="Označba mesta datuma 2">
            <a:extLst>
              <a:ext uri="{FF2B5EF4-FFF2-40B4-BE49-F238E27FC236}">
                <a16:creationId xmlns:a16="http://schemas.microsoft.com/office/drawing/2014/main" id="{F25F3C74-5AA0-1CED-11E3-8227B14391A1}"/>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4E9B7E1E-9598-C0B7-95FF-357C6CEE7FA2}"/>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6DE89965-3561-C719-4EFB-98510AC99096}"/>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11" name="Pravokotnik 10">
            <a:extLst>
              <a:ext uri="{FF2B5EF4-FFF2-40B4-BE49-F238E27FC236}">
                <a16:creationId xmlns:a16="http://schemas.microsoft.com/office/drawing/2014/main" id="{7A766CE0-3D70-37DA-7714-779977C7AE43}"/>
              </a:ext>
            </a:extLst>
          </p:cNvPr>
          <p:cNvSpPr/>
          <p:nvPr userDrawn="1"/>
        </p:nvSpPr>
        <p:spPr>
          <a:xfrm>
            <a:off x="5713137" y="2076021"/>
            <a:ext cx="6478863" cy="1848179"/>
          </a:xfrm>
          <a:prstGeom prst="rect">
            <a:avLst/>
          </a:prstGeom>
          <a:solidFill>
            <a:srgbClr val="585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1" name="Označba mesta besedila 20">
            <a:extLst>
              <a:ext uri="{FF2B5EF4-FFF2-40B4-BE49-F238E27FC236}">
                <a16:creationId xmlns:a16="http://schemas.microsoft.com/office/drawing/2014/main" id="{D567487C-73BC-E45A-B7B5-71FE56A0901D}"/>
              </a:ext>
            </a:extLst>
          </p:cNvPr>
          <p:cNvSpPr>
            <a:spLocks noGrp="1"/>
          </p:cNvSpPr>
          <p:nvPr>
            <p:ph type="body" sz="quarter" idx="14" hasCustomPrompt="1"/>
          </p:nvPr>
        </p:nvSpPr>
        <p:spPr>
          <a:xfrm>
            <a:off x="6045841" y="2436781"/>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23" name="Označba mesta besedila 22">
            <a:extLst>
              <a:ext uri="{FF2B5EF4-FFF2-40B4-BE49-F238E27FC236}">
                <a16:creationId xmlns:a16="http://schemas.microsoft.com/office/drawing/2014/main" id="{51D1FCC0-24B1-5E9B-8CC5-E2C54CB96784}"/>
              </a:ext>
            </a:extLst>
          </p:cNvPr>
          <p:cNvSpPr>
            <a:spLocks noGrp="1"/>
          </p:cNvSpPr>
          <p:nvPr>
            <p:ph type="body" sz="quarter" idx="15" hasCustomPrompt="1"/>
          </p:nvPr>
        </p:nvSpPr>
        <p:spPr>
          <a:xfrm>
            <a:off x="6045840" y="3005226"/>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12" name="Pravokotnik 11">
            <a:extLst>
              <a:ext uri="{FF2B5EF4-FFF2-40B4-BE49-F238E27FC236}">
                <a16:creationId xmlns:a16="http://schemas.microsoft.com/office/drawing/2014/main" id="{7B3F235B-08F0-DAF9-A05C-37D7A880979B}"/>
              </a:ext>
            </a:extLst>
          </p:cNvPr>
          <p:cNvSpPr/>
          <p:nvPr userDrawn="1"/>
        </p:nvSpPr>
        <p:spPr>
          <a:xfrm>
            <a:off x="0" y="2076021"/>
            <a:ext cx="5310988" cy="1848179"/>
          </a:xfrm>
          <a:prstGeom prst="rect">
            <a:avLst/>
          </a:prstGeom>
          <a:solidFill>
            <a:srgbClr val="E03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5" name="Označba mesta besedila 20">
            <a:extLst>
              <a:ext uri="{FF2B5EF4-FFF2-40B4-BE49-F238E27FC236}">
                <a16:creationId xmlns:a16="http://schemas.microsoft.com/office/drawing/2014/main" id="{0D1EBA87-5332-CECA-FE43-C2F41B79A965}"/>
              </a:ext>
            </a:extLst>
          </p:cNvPr>
          <p:cNvSpPr>
            <a:spLocks noGrp="1"/>
          </p:cNvSpPr>
          <p:nvPr>
            <p:ph type="body" sz="quarter" idx="18" hasCustomPrompt="1"/>
          </p:nvPr>
        </p:nvSpPr>
        <p:spPr>
          <a:xfrm>
            <a:off x="3289741" y="2436781"/>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16" name="Označba mesta besedila 22">
            <a:extLst>
              <a:ext uri="{FF2B5EF4-FFF2-40B4-BE49-F238E27FC236}">
                <a16:creationId xmlns:a16="http://schemas.microsoft.com/office/drawing/2014/main" id="{ED7D6446-7B08-6F5F-FEE6-F287EFC27B2A}"/>
              </a:ext>
            </a:extLst>
          </p:cNvPr>
          <p:cNvSpPr>
            <a:spLocks noGrp="1"/>
          </p:cNvSpPr>
          <p:nvPr>
            <p:ph type="body" sz="quarter" idx="19" hasCustomPrompt="1"/>
          </p:nvPr>
        </p:nvSpPr>
        <p:spPr>
          <a:xfrm>
            <a:off x="3289740" y="3005226"/>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22" name="Pravokotnik 21">
            <a:extLst>
              <a:ext uri="{FF2B5EF4-FFF2-40B4-BE49-F238E27FC236}">
                <a16:creationId xmlns:a16="http://schemas.microsoft.com/office/drawing/2014/main" id="{1D8933C3-E1CF-527A-E325-CEDBBD2E889A}"/>
              </a:ext>
            </a:extLst>
          </p:cNvPr>
          <p:cNvSpPr/>
          <p:nvPr userDrawn="1"/>
        </p:nvSpPr>
        <p:spPr>
          <a:xfrm>
            <a:off x="7122837" y="4284960"/>
            <a:ext cx="5069163" cy="1848179"/>
          </a:xfrm>
          <a:prstGeom prst="rect">
            <a:avLst/>
          </a:prstGeom>
          <a:solidFill>
            <a:srgbClr val="9B9B9D"/>
          </a:solidFill>
          <a:ln>
            <a:solidFill>
              <a:srgbClr val="9B9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4" name="Označba mesta besedila 20">
            <a:extLst>
              <a:ext uri="{FF2B5EF4-FFF2-40B4-BE49-F238E27FC236}">
                <a16:creationId xmlns:a16="http://schemas.microsoft.com/office/drawing/2014/main" id="{573C9C10-017F-56AA-9A1F-6EC1CA0C8558}"/>
              </a:ext>
            </a:extLst>
          </p:cNvPr>
          <p:cNvSpPr>
            <a:spLocks noGrp="1"/>
          </p:cNvSpPr>
          <p:nvPr>
            <p:ph type="body" sz="quarter" idx="20" hasCustomPrompt="1"/>
          </p:nvPr>
        </p:nvSpPr>
        <p:spPr>
          <a:xfrm>
            <a:off x="7455541" y="4645720"/>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25" name="Označba mesta besedila 22">
            <a:extLst>
              <a:ext uri="{FF2B5EF4-FFF2-40B4-BE49-F238E27FC236}">
                <a16:creationId xmlns:a16="http://schemas.microsoft.com/office/drawing/2014/main" id="{6DEDE09E-A76D-667B-6E10-FD9E02CCF60D}"/>
              </a:ext>
            </a:extLst>
          </p:cNvPr>
          <p:cNvSpPr>
            <a:spLocks noGrp="1"/>
          </p:cNvSpPr>
          <p:nvPr>
            <p:ph type="body" sz="quarter" idx="21" hasCustomPrompt="1"/>
          </p:nvPr>
        </p:nvSpPr>
        <p:spPr>
          <a:xfrm>
            <a:off x="7455540" y="5214165"/>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26" name="Pravokotnik 25">
            <a:extLst>
              <a:ext uri="{FF2B5EF4-FFF2-40B4-BE49-F238E27FC236}">
                <a16:creationId xmlns:a16="http://schemas.microsoft.com/office/drawing/2014/main" id="{8F1FAC28-8230-2E8C-01E8-B07E91637DDA}"/>
              </a:ext>
            </a:extLst>
          </p:cNvPr>
          <p:cNvSpPr/>
          <p:nvPr userDrawn="1"/>
        </p:nvSpPr>
        <p:spPr>
          <a:xfrm>
            <a:off x="0" y="4284960"/>
            <a:ext cx="6720688" cy="1848179"/>
          </a:xfrm>
          <a:prstGeom prst="rect">
            <a:avLst/>
          </a:prstGeom>
          <a:solidFill>
            <a:srgbClr val="7A7A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7" name="Označba mesta besedila 20">
            <a:extLst>
              <a:ext uri="{FF2B5EF4-FFF2-40B4-BE49-F238E27FC236}">
                <a16:creationId xmlns:a16="http://schemas.microsoft.com/office/drawing/2014/main" id="{138DDAD9-86E9-D5D5-19D5-0C2188F78930}"/>
              </a:ext>
            </a:extLst>
          </p:cNvPr>
          <p:cNvSpPr>
            <a:spLocks noGrp="1"/>
          </p:cNvSpPr>
          <p:nvPr>
            <p:ph type="body" sz="quarter" idx="22" hasCustomPrompt="1"/>
          </p:nvPr>
        </p:nvSpPr>
        <p:spPr>
          <a:xfrm>
            <a:off x="4699441" y="4645720"/>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28" name="Označba mesta besedila 22">
            <a:extLst>
              <a:ext uri="{FF2B5EF4-FFF2-40B4-BE49-F238E27FC236}">
                <a16:creationId xmlns:a16="http://schemas.microsoft.com/office/drawing/2014/main" id="{72E67FB2-DE24-CA47-8367-0C7EE8C6D379}"/>
              </a:ext>
            </a:extLst>
          </p:cNvPr>
          <p:cNvSpPr>
            <a:spLocks noGrp="1"/>
          </p:cNvSpPr>
          <p:nvPr>
            <p:ph type="body" sz="quarter" idx="23" hasCustomPrompt="1"/>
          </p:nvPr>
        </p:nvSpPr>
        <p:spPr>
          <a:xfrm>
            <a:off x="4699440" y="5214165"/>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31" name="Naslov 1">
            <a:extLst>
              <a:ext uri="{FF2B5EF4-FFF2-40B4-BE49-F238E27FC236}">
                <a16:creationId xmlns:a16="http://schemas.microsoft.com/office/drawing/2014/main" id="{C8CD690C-6063-7683-1D0A-17AF44E35530}"/>
              </a:ext>
            </a:extLst>
          </p:cNvPr>
          <p:cNvSpPr>
            <a:spLocks noGrp="1"/>
          </p:cNvSpPr>
          <p:nvPr>
            <p:ph type="title" hasCustomPrompt="1"/>
          </p:nvPr>
        </p:nvSpPr>
        <p:spPr>
          <a:xfrm>
            <a:off x="762001" y="600075"/>
            <a:ext cx="6705600" cy="1228725"/>
          </a:xfrm>
        </p:spPr>
        <p:txBody>
          <a:bodyPr anchor="b">
            <a:normAutofit/>
          </a:bodyPr>
          <a:lstStyle>
            <a:lvl1pPr>
              <a:defRPr sz="3200" b="1">
                <a:solidFill>
                  <a:srgbClr val="E03127"/>
                </a:solidFill>
              </a:defRPr>
            </a:lvl1pPr>
          </a:lstStyle>
          <a:p>
            <a:r>
              <a:rPr lang="sl-SI" dirty="0"/>
              <a:t>Kliknite, če želite dodati naslov</a:t>
            </a:r>
          </a:p>
        </p:txBody>
      </p:sp>
      <p:pic>
        <p:nvPicPr>
          <p:cNvPr id="2" name="Slika 1">
            <a:extLst>
              <a:ext uri="{FF2B5EF4-FFF2-40B4-BE49-F238E27FC236}">
                <a16:creationId xmlns:a16="http://schemas.microsoft.com/office/drawing/2014/main" id="{DBBF19D6-BE3C-7B43-1257-A7EBD579C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129181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ikaz podatkov s stolpci">
    <p:spTree>
      <p:nvGrpSpPr>
        <p:cNvPr id="1" name=""/>
        <p:cNvGrpSpPr/>
        <p:nvPr/>
      </p:nvGrpSpPr>
      <p:grpSpPr>
        <a:xfrm>
          <a:off x="0" y="0"/>
          <a:ext cx="0" cy="0"/>
          <a:chOff x="0" y="0"/>
          <a:chExt cx="0" cy="0"/>
        </a:xfrm>
      </p:grpSpPr>
      <p:sp>
        <p:nvSpPr>
          <p:cNvPr id="3" name="Označba mesta datuma 2">
            <a:extLst>
              <a:ext uri="{FF2B5EF4-FFF2-40B4-BE49-F238E27FC236}">
                <a16:creationId xmlns:a16="http://schemas.microsoft.com/office/drawing/2014/main" id="{F25F3C74-5AA0-1CED-11E3-8227B14391A1}"/>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4E9B7E1E-9598-C0B7-95FF-357C6CEE7FA2}"/>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6DE89965-3561-C719-4EFB-98510AC99096}"/>
              </a:ext>
            </a:extLst>
          </p:cNvPr>
          <p:cNvSpPr>
            <a:spLocks noGrp="1"/>
          </p:cNvSpPr>
          <p:nvPr>
            <p:ph type="sldNum" sz="quarter" idx="12"/>
          </p:nvPr>
        </p:nvSpPr>
        <p:spPr/>
        <p:txBody>
          <a:bodyPr/>
          <a:lstStyle/>
          <a:p>
            <a:fld id="{BEF6EA49-1D49-4C98-B784-A96DA3E6E2D2}" type="slidenum">
              <a:rPr lang="sl-SI" smtClean="0"/>
              <a:pPr/>
              <a:t>‹#›</a:t>
            </a:fld>
            <a:endParaRPr lang="sl-SI" dirty="0"/>
          </a:p>
        </p:txBody>
      </p:sp>
      <p:sp>
        <p:nvSpPr>
          <p:cNvPr id="12" name="Pravokotnik 11">
            <a:extLst>
              <a:ext uri="{FF2B5EF4-FFF2-40B4-BE49-F238E27FC236}">
                <a16:creationId xmlns:a16="http://schemas.microsoft.com/office/drawing/2014/main" id="{7B3F235B-08F0-DAF9-A05C-37D7A880979B}"/>
              </a:ext>
            </a:extLst>
          </p:cNvPr>
          <p:cNvSpPr/>
          <p:nvPr userDrawn="1"/>
        </p:nvSpPr>
        <p:spPr>
          <a:xfrm>
            <a:off x="728663" y="2524062"/>
            <a:ext cx="2228851" cy="4333938"/>
          </a:xfrm>
          <a:prstGeom prst="rect">
            <a:avLst/>
          </a:prstGeom>
          <a:solidFill>
            <a:srgbClr val="E03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5" name="Označba mesta besedila 20">
            <a:extLst>
              <a:ext uri="{FF2B5EF4-FFF2-40B4-BE49-F238E27FC236}">
                <a16:creationId xmlns:a16="http://schemas.microsoft.com/office/drawing/2014/main" id="{0D1EBA87-5332-CECA-FE43-C2F41B79A965}"/>
              </a:ext>
            </a:extLst>
          </p:cNvPr>
          <p:cNvSpPr>
            <a:spLocks noGrp="1"/>
          </p:cNvSpPr>
          <p:nvPr>
            <p:ph type="body" sz="quarter" idx="18" hasCustomPrompt="1"/>
          </p:nvPr>
        </p:nvSpPr>
        <p:spPr>
          <a:xfrm>
            <a:off x="1037896" y="2884822"/>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16" name="Označba mesta besedila 22">
            <a:extLst>
              <a:ext uri="{FF2B5EF4-FFF2-40B4-BE49-F238E27FC236}">
                <a16:creationId xmlns:a16="http://schemas.microsoft.com/office/drawing/2014/main" id="{ED7D6446-7B08-6F5F-FEE6-F287EFC27B2A}"/>
              </a:ext>
            </a:extLst>
          </p:cNvPr>
          <p:cNvSpPr>
            <a:spLocks noGrp="1"/>
          </p:cNvSpPr>
          <p:nvPr>
            <p:ph type="body" sz="quarter" idx="19" hasCustomPrompt="1"/>
          </p:nvPr>
        </p:nvSpPr>
        <p:spPr>
          <a:xfrm>
            <a:off x="1037896" y="3453267"/>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7" name="Pravokotnik 6">
            <a:extLst>
              <a:ext uri="{FF2B5EF4-FFF2-40B4-BE49-F238E27FC236}">
                <a16:creationId xmlns:a16="http://schemas.microsoft.com/office/drawing/2014/main" id="{1950D825-7AE1-4746-BF0E-A19765E3C877}"/>
              </a:ext>
            </a:extLst>
          </p:cNvPr>
          <p:cNvSpPr/>
          <p:nvPr userDrawn="1"/>
        </p:nvSpPr>
        <p:spPr>
          <a:xfrm>
            <a:off x="3484131" y="4499827"/>
            <a:ext cx="2228851" cy="2358173"/>
          </a:xfrm>
          <a:prstGeom prst="rect">
            <a:avLst/>
          </a:prstGeom>
          <a:solidFill>
            <a:srgbClr val="585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8" name="Označba mesta besedila 20">
            <a:extLst>
              <a:ext uri="{FF2B5EF4-FFF2-40B4-BE49-F238E27FC236}">
                <a16:creationId xmlns:a16="http://schemas.microsoft.com/office/drawing/2014/main" id="{2BD1CF8C-7613-9363-5C2A-AC8BEB537515}"/>
              </a:ext>
            </a:extLst>
          </p:cNvPr>
          <p:cNvSpPr>
            <a:spLocks noGrp="1"/>
          </p:cNvSpPr>
          <p:nvPr>
            <p:ph type="body" sz="quarter" idx="20" hasCustomPrompt="1"/>
          </p:nvPr>
        </p:nvSpPr>
        <p:spPr>
          <a:xfrm>
            <a:off x="3793364" y="4860587"/>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9" name="Označba mesta besedila 22">
            <a:extLst>
              <a:ext uri="{FF2B5EF4-FFF2-40B4-BE49-F238E27FC236}">
                <a16:creationId xmlns:a16="http://schemas.microsoft.com/office/drawing/2014/main" id="{BFAF5138-5C6A-B73F-2B8E-664F9D0558A2}"/>
              </a:ext>
            </a:extLst>
          </p:cNvPr>
          <p:cNvSpPr>
            <a:spLocks noGrp="1"/>
          </p:cNvSpPr>
          <p:nvPr>
            <p:ph type="body" sz="quarter" idx="21" hasCustomPrompt="1"/>
          </p:nvPr>
        </p:nvSpPr>
        <p:spPr>
          <a:xfrm>
            <a:off x="3793364" y="5429032"/>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10" name="Pravokotnik 9">
            <a:extLst>
              <a:ext uri="{FF2B5EF4-FFF2-40B4-BE49-F238E27FC236}">
                <a16:creationId xmlns:a16="http://schemas.microsoft.com/office/drawing/2014/main" id="{B92CD3DE-AB1B-B1D6-407C-114F8B1FEA02}"/>
              </a:ext>
            </a:extLst>
          </p:cNvPr>
          <p:cNvSpPr/>
          <p:nvPr userDrawn="1"/>
        </p:nvSpPr>
        <p:spPr>
          <a:xfrm>
            <a:off x="6239599" y="2884822"/>
            <a:ext cx="2228851" cy="3973178"/>
          </a:xfrm>
          <a:prstGeom prst="rect">
            <a:avLst/>
          </a:prstGeom>
          <a:solidFill>
            <a:srgbClr val="7A7A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3" name="Označba mesta besedila 20">
            <a:extLst>
              <a:ext uri="{FF2B5EF4-FFF2-40B4-BE49-F238E27FC236}">
                <a16:creationId xmlns:a16="http://schemas.microsoft.com/office/drawing/2014/main" id="{3CF2BA45-3E80-713C-9208-552CFD0BEE43}"/>
              </a:ext>
            </a:extLst>
          </p:cNvPr>
          <p:cNvSpPr>
            <a:spLocks noGrp="1"/>
          </p:cNvSpPr>
          <p:nvPr>
            <p:ph type="body" sz="quarter" idx="22" hasCustomPrompt="1"/>
          </p:nvPr>
        </p:nvSpPr>
        <p:spPr>
          <a:xfrm>
            <a:off x="6548832" y="3245582"/>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14" name="Označba mesta besedila 22">
            <a:extLst>
              <a:ext uri="{FF2B5EF4-FFF2-40B4-BE49-F238E27FC236}">
                <a16:creationId xmlns:a16="http://schemas.microsoft.com/office/drawing/2014/main" id="{C343C89E-F873-DB48-0880-F68EE1AAD833}"/>
              </a:ext>
            </a:extLst>
          </p:cNvPr>
          <p:cNvSpPr>
            <a:spLocks noGrp="1"/>
          </p:cNvSpPr>
          <p:nvPr>
            <p:ph type="body" sz="quarter" idx="23" hasCustomPrompt="1"/>
          </p:nvPr>
        </p:nvSpPr>
        <p:spPr>
          <a:xfrm>
            <a:off x="6548832" y="3814027"/>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17" name="Pravokotnik 16">
            <a:extLst>
              <a:ext uri="{FF2B5EF4-FFF2-40B4-BE49-F238E27FC236}">
                <a16:creationId xmlns:a16="http://schemas.microsoft.com/office/drawing/2014/main" id="{341210A8-CE4D-CC2B-75FC-EB215A2FF10D}"/>
              </a:ext>
            </a:extLst>
          </p:cNvPr>
          <p:cNvSpPr/>
          <p:nvPr userDrawn="1"/>
        </p:nvSpPr>
        <p:spPr>
          <a:xfrm>
            <a:off x="8995068" y="3656348"/>
            <a:ext cx="2228851" cy="3201652"/>
          </a:xfrm>
          <a:prstGeom prst="rect">
            <a:avLst/>
          </a:prstGeom>
          <a:solidFill>
            <a:srgbClr val="9B9B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8" name="Označba mesta besedila 20">
            <a:extLst>
              <a:ext uri="{FF2B5EF4-FFF2-40B4-BE49-F238E27FC236}">
                <a16:creationId xmlns:a16="http://schemas.microsoft.com/office/drawing/2014/main" id="{7244390F-CF0B-BBE7-F964-C62B4F529832}"/>
              </a:ext>
            </a:extLst>
          </p:cNvPr>
          <p:cNvSpPr>
            <a:spLocks noGrp="1"/>
          </p:cNvSpPr>
          <p:nvPr>
            <p:ph type="body" sz="quarter" idx="24" hasCustomPrompt="1"/>
          </p:nvPr>
        </p:nvSpPr>
        <p:spPr>
          <a:xfrm>
            <a:off x="9304301" y="4017107"/>
            <a:ext cx="1610384" cy="568445"/>
          </a:xfrm>
        </p:spPr>
        <p:txBody>
          <a:bodyPr>
            <a:noAutofit/>
          </a:bodyPr>
          <a:lstStyle>
            <a:lvl1pPr marL="0" indent="0">
              <a:buNone/>
              <a:defRPr sz="4200" b="1">
                <a:solidFill>
                  <a:schemeClr val="bg1"/>
                </a:solidFill>
              </a:defRPr>
            </a:lvl1pPr>
          </a:lstStyle>
          <a:p>
            <a:pPr lvl="0"/>
            <a:r>
              <a:rPr lang="sl-SI" dirty="0"/>
              <a:t>Štev.</a:t>
            </a:r>
          </a:p>
        </p:txBody>
      </p:sp>
      <p:sp>
        <p:nvSpPr>
          <p:cNvPr id="19" name="Označba mesta besedila 22">
            <a:extLst>
              <a:ext uri="{FF2B5EF4-FFF2-40B4-BE49-F238E27FC236}">
                <a16:creationId xmlns:a16="http://schemas.microsoft.com/office/drawing/2014/main" id="{11843B14-1586-8A74-C502-70C02C4D318A}"/>
              </a:ext>
            </a:extLst>
          </p:cNvPr>
          <p:cNvSpPr>
            <a:spLocks noGrp="1"/>
          </p:cNvSpPr>
          <p:nvPr>
            <p:ph type="body" sz="quarter" idx="25" hasCustomPrompt="1"/>
          </p:nvPr>
        </p:nvSpPr>
        <p:spPr>
          <a:xfrm>
            <a:off x="9304301" y="4585552"/>
            <a:ext cx="1610384" cy="647612"/>
          </a:xfrm>
        </p:spPr>
        <p:txBody>
          <a:bodyPr>
            <a:noAutofit/>
          </a:bodyPr>
          <a:lstStyle>
            <a:lvl1pPr marL="0" indent="0">
              <a:buNone/>
              <a:defRPr sz="14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sl-SI" dirty="0"/>
              <a:t>Kliknite, če želite dodati besedilo</a:t>
            </a:r>
          </a:p>
        </p:txBody>
      </p:sp>
      <p:sp>
        <p:nvSpPr>
          <p:cNvPr id="20" name="Naslov 1">
            <a:extLst>
              <a:ext uri="{FF2B5EF4-FFF2-40B4-BE49-F238E27FC236}">
                <a16:creationId xmlns:a16="http://schemas.microsoft.com/office/drawing/2014/main" id="{D58BE308-2982-CE14-75D9-97E0F6F358C7}"/>
              </a:ext>
            </a:extLst>
          </p:cNvPr>
          <p:cNvSpPr>
            <a:spLocks noGrp="1"/>
          </p:cNvSpPr>
          <p:nvPr>
            <p:ph type="title" hasCustomPrompt="1"/>
          </p:nvPr>
        </p:nvSpPr>
        <p:spPr>
          <a:xfrm>
            <a:off x="762001" y="600075"/>
            <a:ext cx="6705600" cy="1228725"/>
          </a:xfrm>
        </p:spPr>
        <p:txBody>
          <a:bodyPr anchor="b">
            <a:normAutofit/>
          </a:bodyPr>
          <a:lstStyle>
            <a:lvl1pPr>
              <a:defRPr sz="3200" b="1">
                <a:solidFill>
                  <a:srgbClr val="E03127"/>
                </a:solidFill>
              </a:defRPr>
            </a:lvl1pPr>
          </a:lstStyle>
          <a:p>
            <a:r>
              <a:rPr lang="sl-SI" dirty="0"/>
              <a:t>Kliknite, če želite dodati naslov</a:t>
            </a:r>
          </a:p>
        </p:txBody>
      </p:sp>
      <p:pic>
        <p:nvPicPr>
          <p:cNvPr id="2" name="Slika 1">
            <a:extLst>
              <a:ext uri="{FF2B5EF4-FFF2-40B4-BE49-F238E27FC236}">
                <a16:creationId xmlns:a16="http://schemas.microsoft.com/office/drawing/2014/main" id="{817C0232-E5B0-3BD2-24C5-81335F0127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456092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značba mesta datuma 1">
            <a:extLst>
              <a:ext uri="{FF2B5EF4-FFF2-40B4-BE49-F238E27FC236}">
                <a16:creationId xmlns:a16="http://schemas.microsoft.com/office/drawing/2014/main" id="{3B300E7B-29A3-CD95-2425-7DC5890A1810}"/>
              </a:ext>
            </a:extLst>
          </p:cNvPr>
          <p:cNvSpPr>
            <a:spLocks noGrp="1"/>
          </p:cNvSpPr>
          <p:nvPr>
            <p:ph type="dt" sz="half" idx="10"/>
          </p:nvPr>
        </p:nvSpPr>
        <p:spPr/>
        <p:txBody>
          <a:bodyPr/>
          <a:lstStyle/>
          <a:p>
            <a:fld id="{B92B1B35-11A5-456D-9C1F-A4115C79D341}" type="datetime1">
              <a:rPr lang="sl-SI" smtClean="0"/>
              <a:t>27. 05. 24</a:t>
            </a:fld>
            <a:endParaRPr lang="sl-SI"/>
          </a:p>
        </p:txBody>
      </p:sp>
      <p:sp>
        <p:nvSpPr>
          <p:cNvPr id="3" name="Označba mesta noge 2">
            <a:extLst>
              <a:ext uri="{FF2B5EF4-FFF2-40B4-BE49-F238E27FC236}">
                <a16:creationId xmlns:a16="http://schemas.microsoft.com/office/drawing/2014/main" id="{D2641BFE-8EE8-E824-20ED-AD7BE8D0E13B}"/>
              </a:ext>
            </a:extLst>
          </p:cNvPr>
          <p:cNvSpPr>
            <a:spLocks noGrp="1"/>
          </p:cNvSpPr>
          <p:nvPr>
            <p:ph type="ftr" sz="quarter" idx="11"/>
          </p:nvPr>
        </p:nvSpPr>
        <p:spPr/>
        <p:txBody>
          <a:bodyPr/>
          <a:lstStyle/>
          <a:p>
            <a:endParaRPr lang="sl-SI"/>
          </a:p>
        </p:txBody>
      </p:sp>
      <p:sp>
        <p:nvSpPr>
          <p:cNvPr id="4" name="Označba mesta številke diapozitiva 3">
            <a:extLst>
              <a:ext uri="{FF2B5EF4-FFF2-40B4-BE49-F238E27FC236}">
                <a16:creationId xmlns:a16="http://schemas.microsoft.com/office/drawing/2014/main" id="{8EFE7EF4-E675-5CE6-57F1-BE643416729E}"/>
              </a:ext>
            </a:extLst>
          </p:cNvPr>
          <p:cNvSpPr>
            <a:spLocks noGrp="1"/>
          </p:cNvSpPr>
          <p:nvPr>
            <p:ph type="sldNum" sz="quarter" idx="12"/>
          </p:nvPr>
        </p:nvSpPr>
        <p:spPr/>
        <p:txBody>
          <a:bodyPr/>
          <a:lstStyle/>
          <a:p>
            <a:fld id="{BEF6EA49-1D49-4C98-B784-A96DA3E6E2D2}" type="slidenum">
              <a:rPr lang="sl-SI" smtClean="0"/>
              <a:t>‹#›</a:t>
            </a:fld>
            <a:endParaRPr lang="sl-SI"/>
          </a:p>
        </p:txBody>
      </p:sp>
      <p:pic>
        <p:nvPicPr>
          <p:cNvPr id="5" name="Slika 4">
            <a:extLst>
              <a:ext uri="{FF2B5EF4-FFF2-40B4-BE49-F238E27FC236}">
                <a16:creationId xmlns:a16="http://schemas.microsoft.com/office/drawing/2014/main" id="{31CD05F1-8E1B-7130-D84B-E75CB5642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13798308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Zadnji diapozitiv (siv)">
    <p:bg>
      <p:bgPr>
        <a:solidFill>
          <a:srgbClr val="58595B"/>
        </a:solidFill>
        <a:effectLst/>
      </p:bgPr>
    </p:bg>
    <p:spTree>
      <p:nvGrpSpPr>
        <p:cNvPr id="1" name=""/>
        <p:cNvGrpSpPr/>
        <p:nvPr/>
      </p:nvGrpSpPr>
      <p:grpSpPr>
        <a:xfrm>
          <a:off x="0" y="0"/>
          <a:ext cx="0" cy="0"/>
          <a:chOff x="0" y="0"/>
          <a:chExt cx="0" cy="0"/>
        </a:xfrm>
      </p:grpSpPr>
      <p:pic>
        <p:nvPicPr>
          <p:cNvPr id="8" name="Grafika 7">
            <a:extLst>
              <a:ext uri="{FF2B5EF4-FFF2-40B4-BE49-F238E27FC236}">
                <a16:creationId xmlns:a16="http://schemas.microsoft.com/office/drawing/2014/main" id="{159B94E8-CC83-8A85-4BB6-B5865C99DB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61" b="9209"/>
          <a:stretch/>
        </p:blipFill>
        <p:spPr>
          <a:xfrm>
            <a:off x="5752790" y="0"/>
            <a:ext cx="6439210" cy="6858000"/>
          </a:xfrm>
          <a:prstGeom prst="rect">
            <a:avLst/>
          </a:prstGeom>
        </p:spPr>
      </p:pic>
      <p:sp>
        <p:nvSpPr>
          <p:cNvPr id="2" name="Naslov 1">
            <a:extLst>
              <a:ext uri="{FF2B5EF4-FFF2-40B4-BE49-F238E27FC236}">
                <a16:creationId xmlns:a16="http://schemas.microsoft.com/office/drawing/2014/main" id="{9FC8557E-85AA-65AB-2CA6-E739C908F076}"/>
              </a:ext>
            </a:extLst>
          </p:cNvPr>
          <p:cNvSpPr>
            <a:spLocks noGrp="1"/>
          </p:cNvSpPr>
          <p:nvPr>
            <p:ph type="title" hasCustomPrompt="1"/>
          </p:nvPr>
        </p:nvSpPr>
        <p:spPr>
          <a:xfrm>
            <a:off x="2327564" y="1440000"/>
            <a:ext cx="7610186" cy="2968142"/>
          </a:xfrm>
        </p:spPr>
        <p:txBody>
          <a:bodyPr anchor="b"/>
          <a:lstStyle>
            <a:lvl1pPr>
              <a:defRPr b="1">
                <a:solidFill>
                  <a:schemeClr val="bg1"/>
                </a:solidFill>
              </a:defRPr>
            </a:lvl1pPr>
          </a:lstStyle>
          <a:p>
            <a:r>
              <a:rPr lang="sl-SI" dirty="0"/>
              <a:t>Kliknite, če želite dodati besedilo zadnjega diapozitiva</a:t>
            </a:r>
          </a:p>
        </p:txBody>
      </p:sp>
      <p:sp>
        <p:nvSpPr>
          <p:cNvPr id="3" name="Označba mesta datuma 2">
            <a:extLst>
              <a:ext uri="{FF2B5EF4-FFF2-40B4-BE49-F238E27FC236}">
                <a16:creationId xmlns:a16="http://schemas.microsoft.com/office/drawing/2014/main" id="{F9CFE5F7-1966-7889-7B2D-1B2BFF3C7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1E021AB9-29B0-5B68-0F53-24A21BDA9885}"/>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DF23B87E-DEB4-D607-DFC5-33A0524BC7F9}"/>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sp>
        <p:nvSpPr>
          <p:cNvPr id="13" name="Označba mesta besedila 12">
            <a:extLst>
              <a:ext uri="{FF2B5EF4-FFF2-40B4-BE49-F238E27FC236}">
                <a16:creationId xmlns:a16="http://schemas.microsoft.com/office/drawing/2014/main" id="{73451356-BFD6-E221-5F67-82A3E0B06536}"/>
              </a:ext>
            </a:extLst>
          </p:cNvPr>
          <p:cNvSpPr>
            <a:spLocks noGrp="1"/>
          </p:cNvSpPr>
          <p:nvPr>
            <p:ph type="body" sz="quarter" idx="13" hasCustomPrompt="1"/>
          </p:nvPr>
        </p:nvSpPr>
        <p:spPr>
          <a:xfrm>
            <a:off x="2325600" y="5802313"/>
            <a:ext cx="3848100" cy="736599"/>
          </a:xfrm>
        </p:spPr>
        <p:txBody>
          <a:bodyPr>
            <a:norm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sl-SI" sz="1600" dirty="0"/>
              <a:t>Avtor in kontakt</a:t>
            </a:r>
            <a:endParaRPr lang="sl-SI" dirty="0"/>
          </a:p>
        </p:txBody>
      </p:sp>
      <p:pic>
        <p:nvPicPr>
          <p:cNvPr id="9" name="Slika 8">
            <a:extLst>
              <a:ext uri="{FF2B5EF4-FFF2-40B4-BE49-F238E27FC236}">
                <a16:creationId xmlns:a16="http://schemas.microsoft.com/office/drawing/2014/main" id="{111397CE-FD8D-FCC9-89C8-7588DC22D9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Tree>
    <p:extLst>
      <p:ext uri="{BB962C8B-B14F-4D97-AF65-F5344CB8AC3E}">
        <p14:creationId xmlns:p14="http://schemas.microsoft.com/office/powerpoint/2010/main" val="313564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slovni diapozitiv (siv s sliko)">
    <p:bg>
      <p:bgPr>
        <a:solidFill>
          <a:srgbClr val="58595B"/>
        </a:solidFill>
        <a:effectLst/>
      </p:bgPr>
    </p:bg>
    <p:spTree>
      <p:nvGrpSpPr>
        <p:cNvPr id="1" name=""/>
        <p:cNvGrpSpPr/>
        <p:nvPr/>
      </p:nvGrpSpPr>
      <p:grpSpPr>
        <a:xfrm>
          <a:off x="0" y="0"/>
          <a:ext cx="0" cy="0"/>
          <a:chOff x="0" y="0"/>
          <a:chExt cx="0" cy="0"/>
        </a:xfrm>
      </p:grpSpPr>
      <p:pic>
        <p:nvPicPr>
          <p:cNvPr id="2" name="Slika 1">
            <a:extLst>
              <a:ext uri="{FF2B5EF4-FFF2-40B4-BE49-F238E27FC236}">
                <a16:creationId xmlns:a16="http://schemas.microsoft.com/office/drawing/2014/main" id="{9D06FADD-F207-E55A-0A7B-9B379E00652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 b="9592"/>
          <a:stretch/>
        </p:blipFill>
        <p:spPr>
          <a:xfrm>
            <a:off x="4507347" y="0"/>
            <a:ext cx="7684653" cy="6858000"/>
          </a:xfrm>
          <a:prstGeom prst="rect">
            <a:avLst/>
          </a:prstGeom>
        </p:spPr>
      </p:pic>
      <p:sp>
        <p:nvSpPr>
          <p:cNvPr id="4" name="Označba mesta datuma 3">
            <a:extLst>
              <a:ext uri="{FF2B5EF4-FFF2-40B4-BE49-F238E27FC236}">
                <a16:creationId xmlns:a16="http://schemas.microsoft.com/office/drawing/2014/main" id="{86298F08-C5B7-92B0-A668-F67E93883B28}"/>
              </a:ext>
            </a:extLst>
          </p:cNvPr>
          <p:cNvSpPr>
            <a:spLocks noGrp="1"/>
          </p:cNvSpPr>
          <p:nvPr>
            <p:ph type="dt" sz="half" idx="10"/>
          </p:nvPr>
        </p:nvSpPr>
        <p:spPr/>
        <p:txBody>
          <a:bodyPr/>
          <a:lstStyle/>
          <a:p>
            <a:fld id="{DCE4A0AE-E887-4AC0-8BDD-9A48FB8B8B97}" type="datetime1">
              <a:rPr lang="sl-SI" smtClean="0"/>
              <a:t>27. 05. 24</a:t>
            </a:fld>
            <a:endParaRPr lang="sl-SI"/>
          </a:p>
        </p:txBody>
      </p:sp>
      <p:sp>
        <p:nvSpPr>
          <p:cNvPr id="5" name="Označba mesta noge 4">
            <a:extLst>
              <a:ext uri="{FF2B5EF4-FFF2-40B4-BE49-F238E27FC236}">
                <a16:creationId xmlns:a16="http://schemas.microsoft.com/office/drawing/2014/main" id="{09C83B31-3627-AC51-1CE3-A97FE0EB5FF7}"/>
              </a:ext>
            </a:extLst>
          </p:cNvPr>
          <p:cNvSpPr>
            <a:spLocks noGrp="1"/>
          </p:cNvSpPr>
          <p:nvPr>
            <p:ph type="ftr" sz="quarter" idx="11"/>
          </p:nvPr>
        </p:nvSpPr>
        <p:spPr/>
        <p:txBody>
          <a:bodyPr/>
          <a:lstStyle/>
          <a:p>
            <a:endParaRPr lang="sl-SI"/>
          </a:p>
        </p:txBody>
      </p:sp>
      <p:pic>
        <p:nvPicPr>
          <p:cNvPr id="3" name="Slika 2">
            <a:extLst>
              <a:ext uri="{FF2B5EF4-FFF2-40B4-BE49-F238E27FC236}">
                <a16:creationId xmlns:a16="http://schemas.microsoft.com/office/drawing/2014/main" id="{9A7ED85E-B47A-5EA6-9684-6BB2D75A45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
        <p:nvSpPr>
          <p:cNvPr id="6" name="Naslov 1">
            <a:extLst>
              <a:ext uri="{FF2B5EF4-FFF2-40B4-BE49-F238E27FC236}">
                <a16:creationId xmlns:a16="http://schemas.microsoft.com/office/drawing/2014/main" id="{6C49891F-F579-C705-8BFA-D115F9FC959F}"/>
              </a:ext>
            </a:extLst>
          </p:cNvPr>
          <p:cNvSpPr>
            <a:spLocks noGrp="1"/>
          </p:cNvSpPr>
          <p:nvPr>
            <p:ph type="ctrTitle" hasCustomPrompt="1"/>
          </p:nvPr>
        </p:nvSpPr>
        <p:spPr>
          <a:xfrm>
            <a:off x="2498725" y="718032"/>
            <a:ext cx="5795529" cy="3105823"/>
          </a:xfrm>
          <a:prstGeom prst="rect">
            <a:avLst/>
          </a:prstGeom>
        </p:spPr>
        <p:txBody>
          <a:bodyPr anchor="b">
            <a:normAutofit/>
          </a:bodyPr>
          <a:lstStyle>
            <a:lvl1pPr algn="l">
              <a:defRPr sz="4400" b="1">
                <a:solidFill>
                  <a:schemeClr val="bg1"/>
                </a:solidFill>
              </a:defRPr>
            </a:lvl1pPr>
          </a:lstStyle>
          <a:p>
            <a:r>
              <a:rPr lang="sl-SI" dirty="0"/>
              <a:t>Naslovni diapozitiv predstavitve</a:t>
            </a:r>
          </a:p>
        </p:txBody>
      </p:sp>
      <p:sp>
        <p:nvSpPr>
          <p:cNvPr id="7" name="Podnaslov 2">
            <a:extLst>
              <a:ext uri="{FF2B5EF4-FFF2-40B4-BE49-F238E27FC236}">
                <a16:creationId xmlns:a16="http://schemas.microsoft.com/office/drawing/2014/main" id="{EACCD24E-4065-1EEF-DFC7-D88BE0D81E72}"/>
              </a:ext>
            </a:extLst>
          </p:cNvPr>
          <p:cNvSpPr>
            <a:spLocks noGrp="1"/>
          </p:cNvSpPr>
          <p:nvPr>
            <p:ph type="subTitle" idx="1" hasCustomPrompt="1"/>
          </p:nvPr>
        </p:nvSpPr>
        <p:spPr>
          <a:xfrm>
            <a:off x="2498723" y="4036291"/>
            <a:ext cx="5795531" cy="1221508"/>
          </a:xfrm>
          <a:prstGeom prst="rect">
            <a:avLst/>
          </a:prstGeom>
        </p:spPr>
        <p:txBody>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dirty="0"/>
              <a:t>Podnaslov predstavitve</a:t>
            </a:r>
          </a:p>
        </p:txBody>
      </p:sp>
      <p:sp>
        <p:nvSpPr>
          <p:cNvPr id="10" name="Označba mesta vsebine 11">
            <a:extLst>
              <a:ext uri="{FF2B5EF4-FFF2-40B4-BE49-F238E27FC236}">
                <a16:creationId xmlns:a16="http://schemas.microsoft.com/office/drawing/2014/main" id="{ACB466F2-35CD-3A06-4D8F-59D369E5E378}"/>
              </a:ext>
            </a:extLst>
          </p:cNvPr>
          <p:cNvSpPr>
            <a:spLocks noGrp="1"/>
          </p:cNvSpPr>
          <p:nvPr>
            <p:ph sz="quarter" idx="15" hasCustomPrompt="1"/>
          </p:nvPr>
        </p:nvSpPr>
        <p:spPr>
          <a:xfrm>
            <a:off x="2498725" y="5680364"/>
            <a:ext cx="2941493"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Predavatelj</a:t>
            </a:r>
          </a:p>
        </p:txBody>
      </p:sp>
      <p:sp>
        <p:nvSpPr>
          <p:cNvPr id="11" name="Označba mesta vsebine 11">
            <a:extLst>
              <a:ext uri="{FF2B5EF4-FFF2-40B4-BE49-F238E27FC236}">
                <a16:creationId xmlns:a16="http://schemas.microsoft.com/office/drawing/2014/main" id="{50AD3B3D-BFCE-F701-6F5B-DA10933C6D2A}"/>
              </a:ext>
            </a:extLst>
          </p:cNvPr>
          <p:cNvSpPr>
            <a:spLocks noGrp="1"/>
          </p:cNvSpPr>
          <p:nvPr>
            <p:ph sz="quarter" idx="16" hasCustomPrompt="1"/>
          </p:nvPr>
        </p:nvSpPr>
        <p:spPr>
          <a:xfrm>
            <a:off x="6054621" y="5680364"/>
            <a:ext cx="2239632" cy="539459"/>
          </a:xfrm>
        </p:spPr>
        <p:txBody>
          <a:bodyPr>
            <a:noAutofit/>
          </a:bodyPr>
          <a:lstStyle>
            <a:lvl1pPr marL="0" indent="0">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sl-SI" dirty="0"/>
              <a:t>Kraj in datum</a:t>
            </a:r>
          </a:p>
        </p:txBody>
      </p:sp>
    </p:spTree>
    <p:extLst>
      <p:ext uri="{BB962C8B-B14F-4D97-AF65-F5344CB8AC3E}">
        <p14:creationId xmlns:p14="http://schemas.microsoft.com/office/powerpoint/2010/main" val="73911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Zadnji diapozitiv (rdeč)">
    <p:bg>
      <p:bgPr>
        <a:solidFill>
          <a:srgbClr val="E03127"/>
        </a:solidFill>
        <a:effectLst/>
      </p:bgPr>
    </p:bg>
    <p:spTree>
      <p:nvGrpSpPr>
        <p:cNvPr id="1" name=""/>
        <p:cNvGrpSpPr/>
        <p:nvPr/>
      </p:nvGrpSpPr>
      <p:grpSpPr>
        <a:xfrm>
          <a:off x="0" y="0"/>
          <a:ext cx="0" cy="0"/>
          <a:chOff x="0" y="0"/>
          <a:chExt cx="0" cy="0"/>
        </a:xfrm>
      </p:grpSpPr>
      <p:pic>
        <p:nvPicPr>
          <p:cNvPr id="8" name="Grafika 7">
            <a:extLst>
              <a:ext uri="{FF2B5EF4-FFF2-40B4-BE49-F238E27FC236}">
                <a16:creationId xmlns:a16="http://schemas.microsoft.com/office/drawing/2014/main" id="{B85396DE-CF10-DBA8-6604-7A6C116F9F0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61" b="9209"/>
          <a:stretch/>
        </p:blipFill>
        <p:spPr>
          <a:xfrm>
            <a:off x="5752790" y="0"/>
            <a:ext cx="6439210" cy="6858000"/>
          </a:xfrm>
          <a:prstGeom prst="rect">
            <a:avLst/>
          </a:prstGeom>
        </p:spPr>
      </p:pic>
      <p:sp>
        <p:nvSpPr>
          <p:cNvPr id="2" name="Naslov 1">
            <a:extLst>
              <a:ext uri="{FF2B5EF4-FFF2-40B4-BE49-F238E27FC236}">
                <a16:creationId xmlns:a16="http://schemas.microsoft.com/office/drawing/2014/main" id="{9FC8557E-85AA-65AB-2CA6-E739C908F076}"/>
              </a:ext>
            </a:extLst>
          </p:cNvPr>
          <p:cNvSpPr>
            <a:spLocks noGrp="1"/>
          </p:cNvSpPr>
          <p:nvPr>
            <p:ph type="title" hasCustomPrompt="1"/>
          </p:nvPr>
        </p:nvSpPr>
        <p:spPr>
          <a:xfrm>
            <a:off x="2327564" y="1440000"/>
            <a:ext cx="7610186" cy="2968142"/>
          </a:xfrm>
        </p:spPr>
        <p:txBody>
          <a:bodyPr anchor="b"/>
          <a:lstStyle>
            <a:lvl1pPr>
              <a:defRPr b="1">
                <a:solidFill>
                  <a:schemeClr val="bg1"/>
                </a:solidFill>
              </a:defRPr>
            </a:lvl1pPr>
          </a:lstStyle>
          <a:p>
            <a:r>
              <a:rPr lang="sl-SI" dirty="0"/>
              <a:t>Kliknite, če želite dodati besedilo zadnjega diapozitiva</a:t>
            </a:r>
          </a:p>
        </p:txBody>
      </p:sp>
      <p:sp>
        <p:nvSpPr>
          <p:cNvPr id="3" name="Označba mesta datuma 2">
            <a:extLst>
              <a:ext uri="{FF2B5EF4-FFF2-40B4-BE49-F238E27FC236}">
                <a16:creationId xmlns:a16="http://schemas.microsoft.com/office/drawing/2014/main" id="{F9CFE5F7-1966-7889-7B2D-1B2BFF3C7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1E021AB9-29B0-5B68-0F53-24A21BDA9885}"/>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DF23B87E-DEB4-D607-DFC5-33A0524BC7F9}"/>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sp>
        <p:nvSpPr>
          <p:cNvPr id="13" name="Označba mesta besedila 12">
            <a:extLst>
              <a:ext uri="{FF2B5EF4-FFF2-40B4-BE49-F238E27FC236}">
                <a16:creationId xmlns:a16="http://schemas.microsoft.com/office/drawing/2014/main" id="{73451356-BFD6-E221-5F67-82A3E0B06536}"/>
              </a:ext>
            </a:extLst>
          </p:cNvPr>
          <p:cNvSpPr>
            <a:spLocks noGrp="1"/>
          </p:cNvSpPr>
          <p:nvPr>
            <p:ph type="body" sz="quarter" idx="13" hasCustomPrompt="1"/>
          </p:nvPr>
        </p:nvSpPr>
        <p:spPr>
          <a:xfrm>
            <a:off x="2325600" y="5802313"/>
            <a:ext cx="3848100" cy="736599"/>
          </a:xfrm>
        </p:spPr>
        <p:txBody>
          <a:bodyPr>
            <a:norm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sl-SI" sz="1600" dirty="0"/>
              <a:t>Avtor in kontakt</a:t>
            </a:r>
            <a:endParaRPr lang="sl-SI" dirty="0"/>
          </a:p>
        </p:txBody>
      </p:sp>
      <p:pic>
        <p:nvPicPr>
          <p:cNvPr id="9" name="Slika 8">
            <a:extLst>
              <a:ext uri="{FF2B5EF4-FFF2-40B4-BE49-F238E27FC236}">
                <a16:creationId xmlns:a16="http://schemas.microsoft.com/office/drawing/2014/main" id="{1AF68D06-7BEE-8424-62A5-3CF645AF8B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Tree>
    <p:extLst>
      <p:ext uri="{BB962C8B-B14F-4D97-AF65-F5344CB8AC3E}">
        <p14:creationId xmlns:p14="http://schemas.microsoft.com/office/powerpoint/2010/main" val="687531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Zadnji diapozitiv (siv s sliko)">
    <p:bg>
      <p:bgPr>
        <a:solidFill>
          <a:srgbClr val="58595B"/>
        </a:solidFill>
        <a:effectLst/>
      </p:bgPr>
    </p:bg>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574A08FC-BCCD-8F07-80BD-50BCA081D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592" b="9592"/>
          <a:stretch/>
        </p:blipFill>
        <p:spPr>
          <a:xfrm>
            <a:off x="4507347" y="0"/>
            <a:ext cx="7684653" cy="6858000"/>
          </a:xfrm>
          <a:prstGeom prst="rect">
            <a:avLst/>
          </a:prstGeom>
        </p:spPr>
      </p:pic>
      <p:sp>
        <p:nvSpPr>
          <p:cNvPr id="2" name="Naslov 1">
            <a:extLst>
              <a:ext uri="{FF2B5EF4-FFF2-40B4-BE49-F238E27FC236}">
                <a16:creationId xmlns:a16="http://schemas.microsoft.com/office/drawing/2014/main" id="{9FC8557E-85AA-65AB-2CA6-E739C908F076}"/>
              </a:ext>
            </a:extLst>
          </p:cNvPr>
          <p:cNvSpPr>
            <a:spLocks noGrp="1"/>
          </p:cNvSpPr>
          <p:nvPr>
            <p:ph type="title" hasCustomPrompt="1"/>
          </p:nvPr>
        </p:nvSpPr>
        <p:spPr>
          <a:xfrm>
            <a:off x="2327564" y="1440000"/>
            <a:ext cx="7610186" cy="2968142"/>
          </a:xfrm>
        </p:spPr>
        <p:txBody>
          <a:bodyPr anchor="b"/>
          <a:lstStyle>
            <a:lvl1pPr>
              <a:defRPr b="1">
                <a:solidFill>
                  <a:schemeClr val="bg1"/>
                </a:solidFill>
              </a:defRPr>
            </a:lvl1pPr>
          </a:lstStyle>
          <a:p>
            <a:r>
              <a:rPr lang="sl-SI" dirty="0"/>
              <a:t>Kliknite, če želite dodati besedilo zadnjega diapozitiva</a:t>
            </a:r>
          </a:p>
        </p:txBody>
      </p:sp>
      <p:sp>
        <p:nvSpPr>
          <p:cNvPr id="3" name="Označba mesta datuma 2">
            <a:extLst>
              <a:ext uri="{FF2B5EF4-FFF2-40B4-BE49-F238E27FC236}">
                <a16:creationId xmlns:a16="http://schemas.microsoft.com/office/drawing/2014/main" id="{F9CFE5F7-1966-7889-7B2D-1B2BFF3C7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1E021AB9-29B0-5B68-0F53-24A21BDA9885}"/>
              </a:ext>
            </a:extLst>
          </p:cNvPr>
          <p:cNvSpPr>
            <a:spLocks noGrp="1"/>
          </p:cNvSpPr>
          <p:nvPr>
            <p:ph type="ftr" sz="quarter" idx="11"/>
          </p:nvPr>
        </p:nvSpPr>
        <p:spPr/>
        <p:txBody>
          <a:bodyPr/>
          <a:lstStyle/>
          <a:p>
            <a:endParaRPr lang="sl-SI" dirty="0"/>
          </a:p>
        </p:txBody>
      </p:sp>
      <p:sp>
        <p:nvSpPr>
          <p:cNvPr id="5" name="Označba mesta številke diapozitiva 4">
            <a:extLst>
              <a:ext uri="{FF2B5EF4-FFF2-40B4-BE49-F238E27FC236}">
                <a16:creationId xmlns:a16="http://schemas.microsoft.com/office/drawing/2014/main" id="{DF23B87E-DEB4-D607-DFC5-33A0524BC7F9}"/>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sp>
        <p:nvSpPr>
          <p:cNvPr id="13" name="Označba mesta besedila 12">
            <a:extLst>
              <a:ext uri="{FF2B5EF4-FFF2-40B4-BE49-F238E27FC236}">
                <a16:creationId xmlns:a16="http://schemas.microsoft.com/office/drawing/2014/main" id="{73451356-BFD6-E221-5F67-82A3E0B06536}"/>
              </a:ext>
            </a:extLst>
          </p:cNvPr>
          <p:cNvSpPr>
            <a:spLocks noGrp="1"/>
          </p:cNvSpPr>
          <p:nvPr>
            <p:ph type="body" sz="quarter" idx="13" hasCustomPrompt="1"/>
          </p:nvPr>
        </p:nvSpPr>
        <p:spPr>
          <a:xfrm>
            <a:off x="2325600" y="5802313"/>
            <a:ext cx="3848100" cy="736599"/>
          </a:xfrm>
        </p:spPr>
        <p:txBody>
          <a:bodyPr>
            <a:norm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sl-SI" sz="1600" dirty="0"/>
              <a:t>Avtor in kontakt</a:t>
            </a:r>
            <a:endParaRPr lang="sl-SI" dirty="0"/>
          </a:p>
        </p:txBody>
      </p:sp>
      <p:pic>
        <p:nvPicPr>
          <p:cNvPr id="8" name="Slika 7">
            <a:extLst>
              <a:ext uri="{FF2B5EF4-FFF2-40B4-BE49-F238E27FC236}">
                <a16:creationId xmlns:a16="http://schemas.microsoft.com/office/drawing/2014/main" id="{AC295EE3-6B2E-9A41-6045-5587ED0DA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992" y="718030"/>
            <a:ext cx="3104821" cy="1134224"/>
          </a:xfrm>
          <a:prstGeom prst="rect">
            <a:avLst/>
          </a:prstGeom>
        </p:spPr>
      </p:pic>
    </p:spTree>
    <p:extLst>
      <p:ext uri="{BB962C8B-B14F-4D97-AF65-F5344CB8AC3E}">
        <p14:creationId xmlns:p14="http://schemas.microsoft.com/office/powerpoint/2010/main" val="4220663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vtorske pravice UL">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49F088B-BFE5-71F5-E971-27AD4A4580C0}"/>
              </a:ext>
            </a:extLst>
          </p:cNvPr>
          <p:cNvSpPr>
            <a:spLocks noGrp="1"/>
          </p:cNvSpPr>
          <p:nvPr>
            <p:ph type="title" hasCustomPrompt="1"/>
          </p:nvPr>
        </p:nvSpPr>
        <p:spPr>
          <a:xfrm>
            <a:off x="838200" y="3428999"/>
            <a:ext cx="10515600" cy="2581275"/>
          </a:xfrm>
        </p:spPr>
        <p:txBody>
          <a:bodyPr>
            <a:normAutofit/>
          </a:bodyPr>
          <a:lstStyle>
            <a:lvl1pPr>
              <a:defRPr sz="1600"/>
            </a:lvl1pPr>
          </a:lstStyle>
          <a:p>
            <a:r>
              <a:rPr lang="sl-SI" dirty="0"/>
              <a:t>Opozorilo glede avtorskih pravic izvedenih predavanj</a:t>
            </a:r>
          </a:p>
        </p:txBody>
      </p:sp>
      <p:sp>
        <p:nvSpPr>
          <p:cNvPr id="3" name="Označba mesta datuma 2">
            <a:extLst>
              <a:ext uri="{FF2B5EF4-FFF2-40B4-BE49-F238E27FC236}">
                <a16:creationId xmlns:a16="http://schemas.microsoft.com/office/drawing/2014/main" id="{47942C58-82C8-FCAB-18C9-DC79966010A9}"/>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B812B8FD-D480-1902-2D0A-063AF62F01A6}"/>
              </a:ext>
            </a:extLst>
          </p:cNvPr>
          <p:cNvSpPr>
            <a:spLocks noGrp="1"/>
          </p:cNvSpPr>
          <p:nvPr>
            <p:ph type="ftr" sz="quarter" idx="11"/>
          </p:nvPr>
        </p:nvSpPr>
        <p:spPr/>
        <p:txBody>
          <a:bodyPr/>
          <a:lstStyle/>
          <a:p>
            <a:endParaRPr lang="sl-SI" dirty="0"/>
          </a:p>
        </p:txBody>
      </p:sp>
      <p:sp>
        <p:nvSpPr>
          <p:cNvPr id="7" name="Označba mesta besedila 6">
            <a:extLst>
              <a:ext uri="{FF2B5EF4-FFF2-40B4-BE49-F238E27FC236}">
                <a16:creationId xmlns:a16="http://schemas.microsoft.com/office/drawing/2014/main" id="{47AB26D7-88A2-BC4E-1C33-C09C0B69F520}"/>
              </a:ext>
            </a:extLst>
          </p:cNvPr>
          <p:cNvSpPr>
            <a:spLocks noGrp="1"/>
          </p:cNvSpPr>
          <p:nvPr>
            <p:ph type="body" sz="quarter" idx="13" hasCustomPrompt="1"/>
          </p:nvPr>
        </p:nvSpPr>
        <p:spPr>
          <a:xfrm>
            <a:off x="838201" y="2771775"/>
            <a:ext cx="4200524" cy="365125"/>
          </a:xfrm>
        </p:spPr>
        <p:txBody>
          <a:bodyPr>
            <a:noAutofit/>
          </a:bodyPr>
          <a:lstStyle>
            <a:lvl1pPr marL="0" indent="0">
              <a:buNone/>
              <a:defRPr sz="1600"/>
            </a:lvl1pPr>
          </a:lstStyle>
          <a:p>
            <a:pPr lvl="0"/>
            <a:r>
              <a:rPr lang="sl-SI" dirty="0"/>
              <a:t>Predavatelj</a:t>
            </a:r>
          </a:p>
        </p:txBody>
      </p:sp>
    </p:spTree>
    <p:extLst>
      <p:ext uri="{BB962C8B-B14F-4D97-AF65-F5344CB8AC3E}">
        <p14:creationId xmlns:p14="http://schemas.microsoft.com/office/powerpoint/2010/main" val="2891784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zalo vsebine (siv)">
    <p:bg>
      <p:bgPr>
        <a:solidFill>
          <a:srgbClr val="58595B"/>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BA9CB12-DA17-3833-0D26-D68FFB474C10}"/>
              </a:ext>
            </a:extLst>
          </p:cNvPr>
          <p:cNvSpPr>
            <a:spLocks noGrp="1"/>
          </p:cNvSpPr>
          <p:nvPr>
            <p:ph type="title" hasCustomPrompt="1"/>
          </p:nvPr>
        </p:nvSpPr>
        <p:spPr>
          <a:xfrm>
            <a:off x="838200" y="2229710"/>
            <a:ext cx="2209800" cy="948893"/>
          </a:xfrm>
        </p:spPr>
        <p:txBody>
          <a:bodyPr>
            <a:normAutofit/>
          </a:bodyPr>
          <a:lstStyle>
            <a:lvl1pPr>
              <a:defRPr sz="3200" b="1">
                <a:solidFill>
                  <a:schemeClr val="bg1"/>
                </a:solidFill>
              </a:defRPr>
            </a:lvl1pPr>
          </a:lstStyle>
          <a:p>
            <a:r>
              <a:rPr lang="sl-SI" dirty="0"/>
              <a:t>Vsebina</a:t>
            </a:r>
          </a:p>
        </p:txBody>
      </p:sp>
      <p:sp>
        <p:nvSpPr>
          <p:cNvPr id="3" name="Označba mesta datuma 2">
            <a:extLst>
              <a:ext uri="{FF2B5EF4-FFF2-40B4-BE49-F238E27FC236}">
                <a16:creationId xmlns:a16="http://schemas.microsoft.com/office/drawing/2014/main" id="{D8DD0E53-B25D-478D-15CA-80A5FD263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65ECD89D-8AE5-496E-D427-A37E3137EA43}"/>
              </a:ext>
            </a:extLst>
          </p:cNvPr>
          <p:cNvSpPr>
            <a:spLocks noGrp="1"/>
          </p:cNvSpPr>
          <p:nvPr>
            <p:ph type="ftr" sz="quarter" idx="11"/>
          </p:nvPr>
        </p:nvSpPr>
        <p:spPr/>
        <p:txBody>
          <a:bodyPr/>
          <a:lstStyle/>
          <a:p>
            <a:endParaRPr lang="sl-SI" dirty="0"/>
          </a:p>
        </p:txBody>
      </p:sp>
      <p:sp>
        <p:nvSpPr>
          <p:cNvPr id="31" name="Označba mesta besedila 28">
            <a:extLst>
              <a:ext uri="{FF2B5EF4-FFF2-40B4-BE49-F238E27FC236}">
                <a16:creationId xmlns:a16="http://schemas.microsoft.com/office/drawing/2014/main" id="{DA2DFE0A-CB10-E845-FEBD-B264E78D229F}"/>
              </a:ext>
            </a:extLst>
          </p:cNvPr>
          <p:cNvSpPr>
            <a:spLocks noGrp="1"/>
          </p:cNvSpPr>
          <p:nvPr>
            <p:ph type="body" sz="quarter" idx="15" hasCustomPrompt="1"/>
          </p:nvPr>
        </p:nvSpPr>
        <p:spPr>
          <a:xfrm>
            <a:off x="7486938"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32" name="Označba mesta besedila 28">
            <a:extLst>
              <a:ext uri="{FF2B5EF4-FFF2-40B4-BE49-F238E27FC236}">
                <a16:creationId xmlns:a16="http://schemas.microsoft.com/office/drawing/2014/main" id="{E4AE0BFC-82B2-84BE-A13E-C24CF0925EEA}"/>
              </a:ext>
            </a:extLst>
          </p:cNvPr>
          <p:cNvSpPr>
            <a:spLocks noGrp="1"/>
          </p:cNvSpPr>
          <p:nvPr>
            <p:ph type="body" sz="quarter" idx="16" hasCustomPrompt="1"/>
          </p:nvPr>
        </p:nvSpPr>
        <p:spPr>
          <a:xfrm>
            <a:off x="9694428"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33" name="Označba mesta besedila 28">
            <a:extLst>
              <a:ext uri="{FF2B5EF4-FFF2-40B4-BE49-F238E27FC236}">
                <a16:creationId xmlns:a16="http://schemas.microsoft.com/office/drawing/2014/main" id="{3E5C7710-5FF5-62E9-38C6-93C041512335}"/>
              </a:ext>
            </a:extLst>
          </p:cNvPr>
          <p:cNvSpPr>
            <a:spLocks noGrp="1"/>
          </p:cNvSpPr>
          <p:nvPr>
            <p:ph type="body" sz="quarter" idx="17" hasCustomPrompt="1"/>
          </p:nvPr>
        </p:nvSpPr>
        <p:spPr>
          <a:xfrm>
            <a:off x="3180483" y="2928013"/>
            <a:ext cx="1916548"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4" name="Označba mesta besedila 28">
            <a:extLst>
              <a:ext uri="{FF2B5EF4-FFF2-40B4-BE49-F238E27FC236}">
                <a16:creationId xmlns:a16="http://schemas.microsoft.com/office/drawing/2014/main" id="{3B573255-D213-2B30-50E7-498C48E853F0}"/>
              </a:ext>
            </a:extLst>
          </p:cNvPr>
          <p:cNvSpPr>
            <a:spLocks noGrp="1"/>
          </p:cNvSpPr>
          <p:nvPr>
            <p:ph type="body" sz="quarter" idx="18" hasCustomPrompt="1"/>
          </p:nvPr>
        </p:nvSpPr>
        <p:spPr>
          <a:xfrm>
            <a:off x="5387974" y="2928013"/>
            <a:ext cx="1808020"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5" name="Označba mesta besedila 28">
            <a:extLst>
              <a:ext uri="{FF2B5EF4-FFF2-40B4-BE49-F238E27FC236}">
                <a16:creationId xmlns:a16="http://schemas.microsoft.com/office/drawing/2014/main" id="{6FFE6DC9-FD6E-0465-A968-75770D44AC93}"/>
              </a:ext>
            </a:extLst>
          </p:cNvPr>
          <p:cNvSpPr>
            <a:spLocks noGrp="1"/>
          </p:cNvSpPr>
          <p:nvPr>
            <p:ph type="body" sz="quarter" idx="19" hasCustomPrompt="1"/>
          </p:nvPr>
        </p:nvSpPr>
        <p:spPr>
          <a:xfrm>
            <a:off x="7486937" y="2928013"/>
            <a:ext cx="1916547"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6" name="Označba mesta besedila 28">
            <a:extLst>
              <a:ext uri="{FF2B5EF4-FFF2-40B4-BE49-F238E27FC236}">
                <a16:creationId xmlns:a16="http://schemas.microsoft.com/office/drawing/2014/main" id="{080E2638-38FA-EB53-DF73-B9C5A0B57071}"/>
              </a:ext>
            </a:extLst>
          </p:cNvPr>
          <p:cNvSpPr>
            <a:spLocks noGrp="1"/>
          </p:cNvSpPr>
          <p:nvPr>
            <p:ph type="body" sz="quarter" idx="20" hasCustomPrompt="1"/>
          </p:nvPr>
        </p:nvSpPr>
        <p:spPr>
          <a:xfrm>
            <a:off x="9694427" y="2928013"/>
            <a:ext cx="1916547"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7" name="Označba mesta besedila 28">
            <a:extLst>
              <a:ext uri="{FF2B5EF4-FFF2-40B4-BE49-F238E27FC236}">
                <a16:creationId xmlns:a16="http://schemas.microsoft.com/office/drawing/2014/main" id="{AF47F41B-3883-3472-5739-D0C6DB0BE516}"/>
              </a:ext>
            </a:extLst>
          </p:cNvPr>
          <p:cNvSpPr>
            <a:spLocks noGrp="1"/>
          </p:cNvSpPr>
          <p:nvPr>
            <p:ph type="body" sz="quarter" idx="21" hasCustomPrompt="1"/>
          </p:nvPr>
        </p:nvSpPr>
        <p:spPr>
          <a:xfrm>
            <a:off x="5387974"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38" name="Označba mesta besedila 28">
            <a:extLst>
              <a:ext uri="{FF2B5EF4-FFF2-40B4-BE49-F238E27FC236}">
                <a16:creationId xmlns:a16="http://schemas.microsoft.com/office/drawing/2014/main" id="{B394CFC0-8E8E-6390-D5FC-0D78FF7D6D1C}"/>
              </a:ext>
            </a:extLst>
          </p:cNvPr>
          <p:cNvSpPr>
            <a:spLocks noGrp="1"/>
          </p:cNvSpPr>
          <p:nvPr>
            <p:ph type="body" sz="quarter" idx="22" hasCustomPrompt="1"/>
          </p:nvPr>
        </p:nvSpPr>
        <p:spPr>
          <a:xfrm>
            <a:off x="3180484"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39" name="Označba mesta besedila 28">
            <a:extLst>
              <a:ext uri="{FF2B5EF4-FFF2-40B4-BE49-F238E27FC236}">
                <a16:creationId xmlns:a16="http://schemas.microsoft.com/office/drawing/2014/main" id="{257A3ED3-CA91-753E-B081-7E366C305B2D}"/>
              </a:ext>
            </a:extLst>
          </p:cNvPr>
          <p:cNvSpPr>
            <a:spLocks noGrp="1"/>
          </p:cNvSpPr>
          <p:nvPr>
            <p:ph type="body" sz="quarter" idx="23" hasCustomPrompt="1"/>
          </p:nvPr>
        </p:nvSpPr>
        <p:spPr>
          <a:xfrm>
            <a:off x="7486938"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40" name="Označba mesta besedila 28">
            <a:extLst>
              <a:ext uri="{FF2B5EF4-FFF2-40B4-BE49-F238E27FC236}">
                <a16:creationId xmlns:a16="http://schemas.microsoft.com/office/drawing/2014/main" id="{F7211E72-DF3C-2B13-3DAF-1B45A01AEBAC}"/>
              </a:ext>
            </a:extLst>
          </p:cNvPr>
          <p:cNvSpPr>
            <a:spLocks noGrp="1"/>
          </p:cNvSpPr>
          <p:nvPr>
            <p:ph type="body" sz="quarter" idx="24" hasCustomPrompt="1"/>
          </p:nvPr>
        </p:nvSpPr>
        <p:spPr>
          <a:xfrm>
            <a:off x="9694428"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41" name="Označba mesta besedila 28">
            <a:extLst>
              <a:ext uri="{FF2B5EF4-FFF2-40B4-BE49-F238E27FC236}">
                <a16:creationId xmlns:a16="http://schemas.microsoft.com/office/drawing/2014/main" id="{6E1C3C13-AB3C-2E0F-B22F-DD3671DA6C7A}"/>
              </a:ext>
            </a:extLst>
          </p:cNvPr>
          <p:cNvSpPr>
            <a:spLocks noGrp="1"/>
          </p:cNvSpPr>
          <p:nvPr>
            <p:ph type="body" sz="quarter" idx="25" hasCustomPrompt="1"/>
          </p:nvPr>
        </p:nvSpPr>
        <p:spPr>
          <a:xfrm>
            <a:off x="3180484" y="4679819"/>
            <a:ext cx="1916544"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2" name="Označba mesta besedila 28">
            <a:extLst>
              <a:ext uri="{FF2B5EF4-FFF2-40B4-BE49-F238E27FC236}">
                <a16:creationId xmlns:a16="http://schemas.microsoft.com/office/drawing/2014/main" id="{63D6F22D-94E9-DFEC-B054-6401FC11C9C2}"/>
              </a:ext>
            </a:extLst>
          </p:cNvPr>
          <p:cNvSpPr>
            <a:spLocks noGrp="1"/>
          </p:cNvSpPr>
          <p:nvPr>
            <p:ph type="body" sz="quarter" idx="26" hasCustomPrompt="1"/>
          </p:nvPr>
        </p:nvSpPr>
        <p:spPr>
          <a:xfrm>
            <a:off x="5387974" y="4679819"/>
            <a:ext cx="1808018"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3" name="Označba mesta besedila 28">
            <a:extLst>
              <a:ext uri="{FF2B5EF4-FFF2-40B4-BE49-F238E27FC236}">
                <a16:creationId xmlns:a16="http://schemas.microsoft.com/office/drawing/2014/main" id="{662BAE4B-D913-EEE7-2495-EC40369E1AC5}"/>
              </a:ext>
            </a:extLst>
          </p:cNvPr>
          <p:cNvSpPr>
            <a:spLocks noGrp="1"/>
          </p:cNvSpPr>
          <p:nvPr>
            <p:ph type="body" sz="quarter" idx="27" hasCustomPrompt="1"/>
          </p:nvPr>
        </p:nvSpPr>
        <p:spPr>
          <a:xfrm>
            <a:off x="7486938" y="4679819"/>
            <a:ext cx="1916546"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4" name="Označba mesta besedila 28">
            <a:extLst>
              <a:ext uri="{FF2B5EF4-FFF2-40B4-BE49-F238E27FC236}">
                <a16:creationId xmlns:a16="http://schemas.microsoft.com/office/drawing/2014/main" id="{DE29CB9D-5EBD-C05C-3941-EF0419B7C4FC}"/>
              </a:ext>
            </a:extLst>
          </p:cNvPr>
          <p:cNvSpPr>
            <a:spLocks noGrp="1"/>
          </p:cNvSpPr>
          <p:nvPr>
            <p:ph type="body" sz="quarter" idx="28" hasCustomPrompt="1"/>
          </p:nvPr>
        </p:nvSpPr>
        <p:spPr>
          <a:xfrm>
            <a:off x="9694428" y="4679819"/>
            <a:ext cx="1916546"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5" name="Označba mesta besedila 28">
            <a:extLst>
              <a:ext uri="{FF2B5EF4-FFF2-40B4-BE49-F238E27FC236}">
                <a16:creationId xmlns:a16="http://schemas.microsoft.com/office/drawing/2014/main" id="{1381F1EA-47AA-F5D8-C15B-8B2D8E55EE8B}"/>
              </a:ext>
            </a:extLst>
          </p:cNvPr>
          <p:cNvSpPr>
            <a:spLocks noGrp="1"/>
          </p:cNvSpPr>
          <p:nvPr>
            <p:ph type="body" sz="quarter" idx="29" hasCustomPrompt="1"/>
          </p:nvPr>
        </p:nvSpPr>
        <p:spPr>
          <a:xfrm>
            <a:off x="5387974"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sp>
        <p:nvSpPr>
          <p:cNvPr id="46" name="Označba mesta besedila 28">
            <a:extLst>
              <a:ext uri="{FF2B5EF4-FFF2-40B4-BE49-F238E27FC236}">
                <a16:creationId xmlns:a16="http://schemas.microsoft.com/office/drawing/2014/main" id="{880B5769-1BAE-C280-2E3A-19C5824D4CC9}"/>
              </a:ext>
            </a:extLst>
          </p:cNvPr>
          <p:cNvSpPr>
            <a:spLocks noGrp="1"/>
          </p:cNvSpPr>
          <p:nvPr>
            <p:ph type="body" sz="quarter" idx="30" hasCustomPrompt="1"/>
          </p:nvPr>
        </p:nvSpPr>
        <p:spPr>
          <a:xfrm>
            <a:off x="3180484"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Št.</a:t>
            </a:r>
          </a:p>
        </p:txBody>
      </p:sp>
      <p:pic>
        <p:nvPicPr>
          <p:cNvPr id="6" name="Slika 5">
            <a:extLst>
              <a:ext uri="{FF2B5EF4-FFF2-40B4-BE49-F238E27FC236}">
                <a16:creationId xmlns:a16="http://schemas.microsoft.com/office/drawing/2014/main" id="{9FBED7CE-F124-78B2-0AC5-E58EB161E6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18968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azalo vsebine (rdeč)">
    <p:bg>
      <p:bgPr>
        <a:solidFill>
          <a:srgbClr val="E03127"/>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BA9CB12-DA17-3833-0D26-D68FFB474C10}"/>
              </a:ext>
            </a:extLst>
          </p:cNvPr>
          <p:cNvSpPr>
            <a:spLocks noGrp="1"/>
          </p:cNvSpPr>
          <p:nvPr>
            <p:ph type="title" hasCustomPrompt="1"/>
          </p:nvPr>
        </p:nvSpPr>
        <p:spPr>
          <a:xfrm>
            <a:off x="838200" y="2229710"/>
            <a:ext cx="2209800" cy="948893"/>
          </a:xfrm>
        </p:spPr>
        <p:txBody>
          <a:bodyPr>
            <a:normAutofit/>
          </a:bodyPr>
          <a:lstStyle>
            <a:lvl1pPr>
              <a:defRPr sz="3200" b="1">
                <a:solidFill>
                  <a:schemeClr val="bg1"/>
                </a:solidFill>
              </a:defRPr>
            </a:lvl1pPr>
          </a:lstStyle>
          <a:p>
            <a:r>
              <a:rPr lang="sl-SI" dirty="0"/>
              <a:t>Vsebina</a:t>
            </a:r>
          </a:p>
        </p:txBody>
      </p:sp>
      <p:sp>
        <p:nvSpPr>
          <p:cNvPr id="3" name="Označba mesta datuma 2">
            <a:extLst>
              <a:ext uri="{FF2B5EF4-FFF2-40B4-BE49-F238E27FC236}">
                <a16:creationId xmlns:a16="http://schemas.microsoft.com/office/drawing/2014/main" id="{D8DD0E53-B25D-478D-15CA-80A5FD263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65ECD89D-8AE5-496E-D427-A37E3137EA43}"/>
              </a:ext>
            </a:extLst>
          </p:cNvPr>
          <p:cNvSpPr>
            <a:spLocks noGrp="1"/>
          </p:cNvSpPr>
          <p:nvPr>
            <p:ph type="ftr" sz="quarter" idx="11"/>
          </p:nvPr>
        </p:nvSpPr>
        <p:spPr/>
        <p:txBody>
          <a:bodyPr/>
          <a:lstStyle/>
          <a:p>
            <a:endParaRPr lang="sl-SI" dirty="0"/>
          </a:p>
        </p:txBody>
      </p:sp>
      <p:sp>
        <p:nvSpPr>
          <p:cNvPr id="31" name="Označba mesta besedila 28">
            <a:extLst>
              <a:ext uri="{FF2B5EF4-FFF2-40B4-BE49-F238E27FC236}">
                <a16:creationId xmlns:a16="http://schemas.microsoft.com/office/drawing/2014/main" id="{DA2DFE0A-CB10-E845-FEBD-B264E78D229F}"/>
              </a:ext>
            </a:extLst>
          </p:cNvPr>
          <p:cNvSpPr>
            <a:spLocks noGrp="1"/>
          </p:cNvSpPr>
          <p:nvPr>
            <p:ph type="body" sz="quarter" idx="15" hasCustomPrompt="1"/>
          </p:nvPr>
        </p:nvSpPr>
        <p:spPr>
          <a:xfrm>
            <a:off x="7486938"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3.</a:t>
            </a:r>
          </a:p>
        </p:txBody>
      </p:sp>
      <p:sp>
        <p:nvSpPr>
          <p:cNvPr id="32" name="Označba mesta besedila 28">
            <a:extLst>
              <a:ext uri="{FF2B5EF4-FFF2-40B4-BE49-F238E27FC236}">
                <a16:creationId xmlns:a16="http://schemas.microsoft.com/office/drawing/2014/main" id="{E4AE0BFC-82B2-84BE-A13E-C24CF0925EEA}"/>
              </a:ext>
            </a:extLst>
          </p:cNvPr>
          <p:cNvSpPr>
            <a:spLocks noGrp="1"/>
          </p:cNvSpPr>
          <p:nvPr>
            <p:ph type="body" sz="quarter" idx="16" hasCustomPrompt="1"/>
          </p:nvPr>
        </p:nvSpPr>
        <p:spPr>
          <a:xfrm>
            <a:off x="9694428"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4.</a:t>
            </a:r>
          </a:p>
        </p:txBody>
      </p:sp>
      <p:sp>
        <p:nvSpPr>
          <p:cNvPr id="33" name="Označba mesta besedila 28">
            <a:extLst>
              <a:ext uri="{FF2B5EF4-FFF2-40B4-BE49-F238E27FC236}">
                <a16:creationId xmlns:a16="http://schemas.microsoft.com/office/drawing/2014/main" id="{3E5C7710-5FF5-62E9-38C6-93C041512335}"/>
              </a:ext>
            </a:extLst>
          </p:cNvPr>
          <p:cNvSpPr>
            <a:spLocks noGrp="1"/>
          </p:cNvSpPr>
          <p:nvPr>
            <p:ph type="body" sz="quarter" idx="17" hasCustomPrompt="1"/>
          </p:nvPr>
        </p:nvSpPr>
        <p:spPr>
          <a:xfrm>
            <a:off x="3180483" y="2928013"/>
            <a:ext cx="1916548"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4" name="Označba mesta besedila 28">
            <a:extLst>
              <a:ext uri="{FF2B5EF4-FFF2-40B4-BE49-F238E27FC236}">
                <a16:creationId xmlns:a16="http://schemas.microsoft.com/office/drawing/2014/main" id="{3B573255-D213-2B30-50E7-498C48E853F0}"/>
              </a:ext>
            </a:extLst>
          </p:cNvPr>
          <p:cNvSpPr>
            <a:spLocks noGrp="1"/>
          </p:cNvSpPr>
          <p:nvPr>
            <p:ph type="body" sz="quarter" idx="18" hasCustomPrompt="1"/>
          </p:nvPr>
        </p:nvSpPr>
        <p:spPr>
          <a:xfrm>
            <a:off x="5387974" y="2928013"/>
            <a:ext cx="1808020"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5" name="Označba mesta besedila 28">
            <a:extLst>
              <a:ext uri="{FF2B5EF4-FFF2-40B4-BE49-F238E27FC236}">
                <a16:creationId xmlns:a16="http://schemas.microsoft.com/office/drawing/2014/main" id="{6FFE6DC9-FD6E-0465-A968-75770D44AC93}"/>
              </a:ext>
            </a:extLst>
          </p:cNvPr>
          <p:cNvSpPr>
            <a:spLocks noGrp="1"/>
          </p:cNvSpPr>
          <p:nvPr>
            <p:ph type="body" sz="quarter" idx="19" hasCustomPrompt="1"/>
          </p:nvPr>
        </p:nvSpPr>
        <p:spPr>
          <a:xfrm>
            <a:off x="7486937" y="2928013"/>
            <a:ext cx="1916547"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6" name="Označba mesta besedila 28">
            <a:extLst>
              <a:ext uri="{FF2B5EF4-FFF2-40B4-BE49-F238E27FC236}">
                <a16:creationId xmlns:a16="http://schemas.microsoft.com/office/drawing/2014/main" id="{080E2638-38FA-EB53-DF73-B9C5A0B57071}"/>
              </a:ext>
            </a:extLst>
          </p:cNvPr>
          <p:cNvSpPr>
            <a:spLocks noGrp="1"/>
          </p:cNvSpPr>
          <p:nvPr>
            <p:ph type="body" sz="quarter" idx="20" hasCustomPrompt="1"/>
          </p:nvPr>
        </p:nvSpPr>
        <p:spPr>
          <a:xfrm>
            <a:off x="9694427" y="2928013"/>
            <a:ext cx="1916547"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7" name="Označba mesta besedila 28">
            <a:extLst>
              <a:ext uri="{FF2B5EF4-FFF2-40B4-BE49-F238E27FC236}">
                <a16:creationId xmlns:a16="http://schemas.microsoft.com/office/drawing/2014/main" id="{AF47F41B-3883-3472-5739-D0C6DB0BE516}"/>
              </a:ext>
            </a:extLst>
          </p:cNvPr>
          <p:cNvSpPr>
            <a:spLocks noGrp="1"/>
          </p:cNvSpPr>
          <p:nvPr>
            <p:ph type="body" sz="quarter" idx="21" hasCustomPrompt="1"/>
          </p:nvPr>
        </p:nvSpPr>
        <p:spPr>
          <a:xfrm>
            <a:off x="5387974"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2.</a:t>
            </a:r>
          </a:p>
        </p:txBody>
      </p:sp>
      <p:sp>
        <p:nvSpPr>
          <p:cNvPr id="38" name="Označba mesta besedila 28">
            <a:extLst>
              <a:ext uri="{FF2B5EF4-FFF2-40B4-BE49-F238E27FC236}">
                <a16:creationId xmlns:a16="http://schemas.microsoft.com/office/drawing/2014/main" id="{B394CFC0-8E8E-6390-D5FC-0D78FF7D6D1C}"/>
              </a:ext>
            </a:extLst>
          </p:cNvPr>
          <p:cNvSpPr>
            <a:spLocks noGrp="1"/>
          </p:cNvSpPr>
          <p:nvPr>
            <p:ph type="body" sz="quarter" idx="22" hasCustomPrompt="1"/>
          </p:nvPr>
        </p:nvSpPr>
        <p:spPr>
          <a:xfrm>
            <a:off x="3180484" y="2479353"/>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1.</a:t>
            </a:r>
          </a:p>
        </p:txBody>
      </p:sp>
      <p:sp>
        <p:nvSpPr>
          <p:cNvPr id="39" name="Označba mesta besedila 28">
            <a:extLst>
              <a:ext uri="{FF2B5EF4-FFF2-40B4-BE49-F238E27FC236}">
                <a16:creationId xmlns:a16="http://schemas.microsoft.com/office/drawing/2014/main" id="{257A3ED3-CA91-753E-B081-7E366C305B2D}"/>
              </a:ext>
            </a:extLst>
          </p:cNvPr>
          <p:cNvSpPr>
            <a:spLocks noGrp="1"/>
          </p:cNvSpPr>
          <p:nvPr>
            <p:ph type="body" sz="quarter" idx="23" hasCustomPrompt="1"/>
          </p:nvPr>
        </p:nvSpPr>
        <p:spPr>
          <a:xfrm>
            <a:off x="7486938"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7.</a:t>
            </a:r>
          </a:p>
        </p:txBody>
      </p:sp>
      <p:sp>
        <p:nvSpPr>
          <p:cNvPr id="40" name="Označba mesta besedila 28">
            <a:extLst>
              <a:ext uri="{FF2B5EF4-FFF2-40B4-BE49-F238E27FC236}">
                <a16:creationId xmlns:a16="http://schemas.microsoft.com/office/drawing/2014/main" id="{F7211E72-DF3C-2B13-3DAF-1B45A01AEBAC}"/>
              </a:ext>
            </a:extLst>
          </p:cNvPr>
          <p:cNvSpPr>
            <a:spLocks noGrp="1"/>
          </p:cNvSpPr>
          <p:nvPr>
            <p:ph type="body" sz="quarter" idx="24" hasCustomPrompt="1"/>
          </p:nvPr>
        </p:nvSpPr>
        <p:spPr>
          <a:xfrm>
            <a:off x="9694428"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8.</a:t>
            </a:r>
          </a:p>
        </p:txBody>
      </p:sp>
      <p:sp>
        <p:nvSpPr>
          <p:cNvPr id="41" name="Označba mesta besedila 28">
            <a:extLst>
              <a:ext uri="{FF2B5EF4-FFF2-40B4-BE49-F238E27FC236}">
                <a16:creationId xmlns:a16="http://schemas.microsoft.com/office/drawing/2014/main" id="{6E1C3C13-AB3C-2E0F-B22F-DD3671DA6C7A}"/>
              </a:ext>
            </a:extLst>
          </p:cNvPr>
          <p:cNvSpPr>
            <a:spLocks noGrp="1"/>
          </p:cNvSpPr>
          <p:nvPr>
            <p:ph type="body" sz="quarter" idx="25" hasCustomPrompt="1"/>
          </p:nvPr>
        </p:nvSpPr>
        <p:spPr>
          <a:xfrm>
            <a:off x="3180484" y="4679819"/>
            <a:ext cx="1916544"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2" name="Označba mesta besedila 28">
            <a:extLst>
              <a:ext uri="{FF2B5EF4-FFF2-40B4-BE49-F238E27FC236}">
                <a16:creationId xmlns:a16="http://schemas.microsoft.com/office/drawing/2014/main" id="{63D6F22D-94E9-DFEC-B054-6401FC11C9C2}"/>
              </a:ext>
            </a:extLst>
          </p:cNvPr>
          <p:cNvSpPr>
            <a:spLocks noGrp="1"/>
          </p:cNvSpPr>
          <p:nvPr>
            <p:ph type="body" sz="quarter" idx="26" hasCustomPrompt="1"/>
          </p:nvPr>
        </p:nvSpPr>
        <p:spPr>
          <a:xfrm>
            <a:off x="5387974" y="4679819"/>
            <a:ext cx="1808018"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3" name="Označba mesta besedila 28">
            <a:extLst>
              <a:ext uri="{FF2B5EF4-FFF2-40B4-BE49-F238E27FC236}">
                <a16:creationId xmlns:a16="http://schemas.microsoft.com/office/drawing/2014/main" id="{662BAE4B-D913-EEE7-2495-EC40369E1AC5}"/>
              </a:ext>
            </a:extLst>
          </p:cNvPr>
          <p:cNvSpPr>
            <a:spLocks noGrp="1"/>
          </p:cNvSpPr>
          <p:nvPr>
            <p:ph type="body" sz="quarter" idx="27" hasCustomPrompt="1"/>
          </p:nvPr>
        </p:nvSpPr>
        <p:spPr>
          <a:xfrm>
            <a:off x="7486938" y="4679819"/>
            <a:ext cx="1916546"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4" name="Označba mesta besedila 28">
            <a:extLst>
              <a:ext uri="{FF2B5EF4-FFF2-40B4-BE49-F238E27FC236}">
                <a16:creationId xmlns:a16="http://schemas.microsoft.com/office/drawing/2014/main" id="{DE29CB9D-5EBD-C05C-3941-EF0419B7C4FC}"/>
              </a:ext>
            </a:extLst>
          </p:cNvPr>
          <p:cNvSpPr>
            <a:spLocks noGrp="1"/>
          </p:cNvSpPr>
          <p:nvPr>
            <p:ph type="body" sz="quarter" idx="28" hasCustomPrompt="1"/>
          </p:nvPr>
        </p:nvSpPr>
        <p:spPr>
          <a:xfrm>
            <a:off x="9694428" y="4679819"/>
            <a:ext cx="1916546" cy="1007774"/>
          </a:xfrm>
        </p:spPr>
        <p:txBody>
          <a:bodyPr>
            <a:normAutofit/>
          </a:bodyPr>
          <a:lstStyle>
            <a:lvl1pPr marL="0" indent="0">
              <a:buNone/>
              <a:defRPr sz="16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5" name="Označba mesta besedila 28">
            <a:extLst>
              <a:ext uri="{FF2B5EF4-FFF2-40B4-BE49-F238E27FC236}">
                <a16:creationId xmlns:a16="http://schemas.microsoft.com/office/drawing/2014/main" id="{1381F1EA-47AA-F5D8-C15B-8B2D8E55EE8B}"/>
              </a:ext>
            </a:extLst>
          </p:cNvPr>
          <p:cNvSpPr>
            <a:spLocks noGrp="1"/>
          </p:cNvSpPr>
          <p:nvPr>
            <p:ph type="body" sz="quarter" idx="29" hasCustomPrompt="1"/>
          </p:nvPr>
        </p:nvSpPr>
        <p:spPr>
          <a:xfrm>
            <a:off x="5387974"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6.</a:t>
            </a:r>
          </a:p>
        </p:txBody>
      </p:sp>
      <p:sp>
        <p:nvSpPr>
          <p:cNvPr id="46" name="Označba mesta besedila 28">
            <a:extLst>
              <a:ext uri="{FF2B5EF4-FFF2-40B4-BE49-F238E27FC236}">
                <a16:creationId xmlns:a16="http://schemas.microsoft.com/office/drawing/2014/main" id="{880B5769-1BAE-C280-2E3A-19C5824D4CC9}"/>
              </a:ext>
            </a:extLst>
          </p:cNvPr>
          <p:cNvSpPr>
            <a:spLocks noGrp="1"/>
          </p:cNvSpPr>
          <p:nvPr>
            <p:ph type="body" sz="quarter" idx="30" hasCustomPrompt="1"/>
          </p:nvPr>
        </p:nvSpPr>
        <p:spPr>
          <a:xfrm>
            <a:off x="3180484" y="4231159"/>
            <a:ext cx="799254" cy="442861"/>
          </a:xfrm>
        </p:spPr>
        <p:txBody>
          <a:bodyPr/>
          <a:lstStyle>
            <a:lvl1pPr marL="0" indent="0">
              <a:buNone/>
              <a:defRPr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5.</a:t>
            </a:r>
          </a:p>
        </p:txBody>
      </p:sp>
      <p:pic>
        <p:nvPicPr>
          <p:cNvPr id="5" name="Slika 4">
            <a:extLst>
              <a:ext uri="{FF2B5EF4-FFF2-40B4-BE49-F238E27FC236}">
                <a16:creationId xmlns:a16="http://schemas.microsoft.com/office/drawing/2014/main" id="{20F8248A-5A57-973C-B18E-01D5CBC2B3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417486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zalo vsebine (bel)">
    <p:bg>
      <p:bgPr>
        <a:solidFill>
          <a:schemeClr val="bg1"/>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BA9CB12-DA17-3833-0D26-D68FFB474C10}"/>
              </a:ext>
            </a:extLst>
          </p:cNvPr>
          <p:cNvSpPr>
            <a:spLocks noGrp="1"/>
          </p:cNvSpPr>
          <p:nvPr>
            <p:ph type="title" hasCustomPrompt="1"/>
          </p:nvPr>
        </p:nvSpPr>
        <p:spPr>
          <a:xfrm>
            <a:off x="838200" y="2229710"/>
            <a:ext cx="2209800" cy="948893"/>
          </a:xfrm>
        </p:spPr>
        <p:txBody>
          <a:bodyPr>
            <a:normAutofit/>
          </a:bodyPr>
          <a:lstStyle>
            <a:lvl1pPr>
              <a:defRPr sz="3200" b="1">
                <a:solidFill>
                  <a:srgbClr val="E03127"/>
                </a:solidFill>
              </a:defRPr>
            </a:lvl1pPr>
          </a:lstStyle>
          <a:p>
            <a:r>
              <a:rPr lang="sl-SI" dirty="0"/>
              <a:t>Vsebina</a:t>
            </a:r>
          </a:p>
        </p:txBody>
      </p:sp>
      <p:sp>
        <p:nvSpPr>
          <p:cNvPr id="3" name="Označba mesta datuma 2">
            <a:extLst>
              <a:ext uri="{FF2B5EF4-FFF2-40B4-BE49-F238E27FC236}">
                <a16:creationId xmlns:a16="http://schemas.microsoft.com/office/drawing/2014/main" id="{D8DD0E53-B25D-478D-15CA-80A5FD263297}"/>
              </a:ext>
            </a:extLst>
          </p:cNvPr>
          <p:cNvSpPr>
            <a:spLocks noGrp="1"/>
          </p:cNvSpPr>
          <p:nvPr>
            <p:ph type="dt" sz="half" idx="10"/>
          </p:nvPr>
        </p:nvSpPr>
        <p:spPr/>
        <p:txBody>
          <a:bodyPr/>
          <a:lstStyle/>
          <a:p>
            <a:fld id="{4073238D-C30F-4C53-AE0B-75EDF3ABF15F}" type="datetime1">
              <a:rPr lang="sl-SI" smtClean="0"/>
              <a:t>27. 05. 24</a:t>
            </a:fld>
            <a:endParaRPr lang="sl-SI" dirty="0"/>
          </a:p>
        </p:txBody>
      </p:sp>
      <p:sp>
        <p:nvSpPr>
          <p:cNvPr id="4" name="Označba mesta noge 3">
            <a:extLst>
              <a:ext uri="{FF2B5EF4-FFF2-40B4-BE49-F238E27FC236}">
                <a16:creationId xmlns:a16="http://schemas.microsoft.com/office/drawing/2014/main" id="{65ECD89D-8AE5-496E-D427-A37E3137EA43}"/>
              </a:ext>
            </a:extLst>
          </p:cNvPr>
          <p:cNvSpPr>
            <a:spLocks noGrp="1"/>
          </p:cNvSpPr>
          <p:nvPr>
            <p:ph type="ftr" sz="quarter" idx="11"/>
          </p:nvPr>
        </p:nvSpPr>
        <p:spPr/>
        <p:txBody>
          <a:bodyPr/>
          <a:lstStyle/>
          <a:p>
            <a:endParaRPr lang="sl-SI" dirty="0"/>
          </a:p>
        </p:txBody>
      </p:sp>
      <p:sp>
        <p:nvSpPr>
          <p:cNvPr id="31" name="Označba mesta besedila 28">
            <a:extLst>
              <a:ext uri="{FF2B5EF4-FFF2-40B4-BE49-F238E27FC236}">
                <a16:creationId xmlns:a16="http://schemas.microsoft.com/office/drawing/2014/main" id="{DA2DFE0A-CB10-E845-FEBD-B264E78D229F}"/>
              </a:ext>
            </a:extLst>
          </p:cNvPr>
          <p:cNvSpPr>
            <a:spLocks noGrp="1"/>
          </p:cNvSpPr>
          <p:nvPr>
            <p:ph type="body" sz="quarter" idx="15" hasCustomPrompt="1"/>
          </p:nvPr>
        </p:nvSpPr>
        <p:spPr>
          <a:xfrm>
            <a:off x="7486938" y="2479353"/>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3.</a:t>
            </a:r>
          </a:p>
        </p:txBody>
      </p:sp>
      <p:sp>
        <p:nvSpPr>
          <p:cNvPr id="32" name="Označba mesta besedila 28">
            <a:extLst>
              <a:ext uri="{FF2B5EF4-FFF2-40B4-BE49-F238E27FC236}">
                <a16:creationId xmlns:a16="http://schemas.microsoft.com/office/drawing/2014/main" id="{E4AE0BFC-82B2-84BE-A13E-C24CF0925EEA}"/>
              </a:ext>
            </a:extLst>
          </p:cNvPr>
          <p:cNvSpPr>
            <a:spLocks noGrp="1"/>
          </p:cNvSpPr>
          <p:nvPr>
            <p:ph type="body" sz="quarter" idx="16" hasCustomPrompt="1"/>
          </p:nvPr>
        </p:nvSpPr>
        <p:spPr>
          <a:xfrm>
            <a:off x="9694428" y="2479353"/>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4.</a:t>
            </a:r>
          </a:p>
        </p:txBody>
      </p:sp>
      <p:sp>
        <p:nvSpPr>
          <p:cNvPr id="33" name="Označba mesta besedila 28">
            <a:extLst>
              <a:ext uri="{FF2B5EF4-FFF2-40B4-BE49-F238E27FC236}">
                <a16:creationId xmlns:a16="http://schemas.microsoft.com/office/drawing/2014/main" id="{3E5C7710-5FF5-62E9-38C6-93C041512335}"/>
              </a:ext>
            </a:extLst>
          </p:cNvPr>
          <p:cNvSpPr>
            <a:spLocks noGrp="1"/>
          </p:cNvSpPr>
          <p:nvPr>
            <p:ph type="body" sz="quarter" idx="17" hasCustomPrompt="1"/>
          </p:nvPr>
        </p:nvSpPr>
        <p:spPr>
          <a:xfrm>
            <a:off x="3180483" y="2928013"/>
            <a:ext cx="1916548"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4" name="Označba mesta besedila 28">
            <a:extLst>
              <a:ext uri="{FF2B5EF4-FFF2-40B4-BE49-F238E27FC236}">
                <a16:creationId xmlns:a16="http://schemas.microsoft.com/office/drawing/2014/main" id="{3B573255-D213-2B30-50E7-498C48E853F0}"/>
              </a:ext>
            </a:extLst>
          </p:cNvPr>
          <p:cNvSpPr>
            <a:spLocks noGrp="1"/>
          </p:cNvSpPr>
          <p:nvPr>
            <p:ph type="body" sz="quarter" idx="18" hasCustomPrompt="1"/>
          </p:nvPr>
        </p:nvSpPr>
        <p:spPr>
          <a:xfrm>
            <a:off x="5387974" y="2928013"/>
            <a:ext cx="1808020"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5" name="Označba mesta besedila 28">
            <a:extLst>
              <a:ext uri="{FF2B5EF4-FFF2-40B4-BE49-F238E27FC236}">
                <a16:creationId xmlns:a16="http://schemas.microsoft.com/office/drawing/2014/main" id="{6FFE6DC9-FD6E-0465-A968-75770D44AC93}"/>
              </a:ext>
            </a:extLst>
          </p:cNvPr>
          <p:cNvSpPr>
            <a:spLocks noGrp="1"/>
          </p:cNvSpPr>
          <p:nvPr>
            <p:ph type="body" sz="quarter" idx="19" hasCustomPrompt="1"/>
          </p:nvPr>
        </p:nvSpPr>
        <p:spPr>
          <a:xfrm>
            <a:off x="7486937" y="2928013"/>
            <a:ext cx="1916547"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6" name="Označba mesta besedila 28">
            <a:extLst>
              <a:ext uri="{FF2B5EF4-FFF2-40B4-BE49-F238E27FC236}">
                <a16:creationId xmlns:a16="http://schemas.microsoft.com/office/drawing/2014/main" id="{080E2638-38FA-EB53-DF73-B9C5A0B57071}"/>
              </a:ext>
            </a:extLst>
          </p:cNvPr>
          <p:cNvSpPr>
            <a:spLocks noGrp="1"/>
          </p:cNvSpPr>
          <p:nvPr>
            <p:ph type="body" sz="quarter" idx="20" hasCustomPrompt="1"/>
          </p:nvPr>
        </p:nvSpPr>
        <p:spPr>
          <a:xfrm>
            <a:off x="9694427" y="2928013"/>
            <a:ext cx="1916547"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37" name="Označba mesta besedila 28">
            <a:extLst>
              <a:ext uri="{FF2B5EF4-FFF2-40B4-BE49-F238E27FC236}">
                <a16:creationId xmlns:a16="http://schemas.microsoft.com/office/drawing/2014/main" id="{AF47F41B-3883-3472-5739-D0C6DB0BE516}"/>
              </a:ext>
            </a:extLst>
          </p:cNvPr>
          <p:cNvSpPr>
            <a:spLocks noGrp="1"/>
          </p:cNvSpPr>
          <p:nvPr>
            <p:ph type="body" sz="quarter" idx="21" hasCustomPrompt="1"/>
          </p:nvPr>
        </p:nvSpPr>
        <p:spPr>
          <a:xfrm>
            <a:off x="5387974" y="2479353"/>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2.</a:t>
            </a:r>
          </a:p>
        </p:txBody>
      </p:sp>
      <p:sp>
        <p:nvSpPr>
          <p:cNvPr id="38" name="Označba mesta besedila 28">
            <a:extLst>
              <a:ext uri="{FF2B5EF4-FFF2-40B4-BE49-F238E27FC236}">
                <a16:creationId xmlns:a16="http://schemas.microsoft.com/office/drawing/2014/main" id="{B394CFC0-8E8E-6390-D5FC-0D78FF7D6D1C}"/>
              </a:ext>
            </a:extLst>
          </p:cNvPr>
          <p:cNvSpPr>
            <a:spLocks noGrp="1"/>
          </p:cNvSpPr>
          <p:nvPr>
            <p:ph type="body" sz="quarter" idx="22" hasCustomPrompt="1"/>
          </p:nvPr>
        </p:nvSpPr>
        <p:spPr>
          <a:xfrm>
            <a:off x="3180484" y="2479353"/>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1.</a:t>
            </a:r>
          </a:p>
        </p:txBody>
      </p:sp>
      <p:sp>
        <p:nvSpPr>
          <p:cNvPr id="39" name="Označba mesta besedila 28">
            <a:extLst>
              <a:ext uri="{FF2B5EF4-FFF2-40B4-BE49-F238E27FC236}">
                <a16:creationId xmlns:a16="http://schemas.microsoft.com/office/drawing/2014/main" id="{257A3ED3-CA91-753E-B081-7E366C305B2D}"/>
              </a:ext>
            </a:extLst>
          </p:cNvPr>
          <p:cNvSpPr>
            <a:spLocks noGrp="1"/>
          </p:cNvSpPr>
          <p:nvPr>
            <p:ph type="body" sz="quarter" idx="23" hasCustomPrompt="1"/>
          </p:nvPr>
        </p:nvSpPr>
        <p:spPr>
          <a:xfrm>
            <a:off x="7486938" y="4231159"/>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7.</a:t>
            </a:r>
          </a:p>
        </p:txBody>
      </p:sp>
      <p:sp>
        <p:nvSpPr>
          <p:cNvPr id="40" name="Označba mesta besedila 28">
            <a:extLst>
              <a:ext uri="{FF2B5EF4-FFF2-40B4-BE49-F238E27FC236}">
                <a16:creationId xmlns:a16="http://schemas.microsoft.com/office/drawing/2014/main" id="{F7211E72-DF3C-2B13-3DAF-1B45A01AEBAC}"/>
              </a:ext>
            </a:extLst>
          </p:cNvPr>
          <p:cNvSpPr>
            <a:spLocks noGrp="1"/>
          </p:cNvSpPr>
          <p:nvPr>
            <p:ph type="body" sz="quarter" idx="24" hasCustomPrompt="1"/>
          </p:nvPr>
        </p:nvSpPr>
        <p:spPr>
          <a:xfrm>
            <a:off x="9694428" y="4231159"/>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8.</a:t>
            </a:r>
          </a:p>
        </p:txBody>
      </p:sp>
      <p:sp>
        <p:nvSpPr>
          <p:cNvPr id="41" name="Označba mesta besedila 28">
            <a:extLst>
              <a:ext uri="{FF2B5EF4-FFF2-40B4-BE49-F238E27FC236}">
                <a16:creationId xmlns:a16="http://schemas.microsoft.com/office/drawing/2014/main" id="{6E1C3C13-AB3C-2E0F-B22F-DD3671DA6C7A}"/>
              </a:ext>
            </a:extLst>
          </p:cNvPr>
          <p:cNvSpPr>
            <a:spLocks noGrp="1"/>
          </p:cNvSpPr>
          <p:nvPr>
            <p:ph type="body" sz="quarter" idx="25" hasCustomPrompt="1"/>
          </p:nvPr>
        </p:nvSpPr>
        <p:spPr>
          <a:xfrm>
            <a:off x="3180484" y="4679819"/>
            <a:ext cx="1916544"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2" name="Označba mesta besedila 28">
            <a:extLst>
              <a:ext uri="{FF2B5EF4-FFF2-40B4-BE49-F238E27FC236}">
                <a16:creationId xmlns:a16="http://schemas.microsoft.com/office/drawing/2014/main" id="{63D6F22D-94E9-DFEC-B054-6401FC11C9C2}"/>
              </a:ext>
            </a:extLst>
          </p:cNvPr>
          <p:cNvSpPr>
            <a:spLocks noGrp="1"/>
          </p:cNvSpPr>
          <p:nvPr>
            <p:ph type="body" sz="quarter" idx="26" hasCustomPrompt="1"/>
          </p:nvPr>
        </p:nvSpPr>
        <p:spPr>
          <a:xfrm>
            <a:off x="5387974" y="4679819"/>
            <a:ext cx="1808018"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3" name="Označba mesta besedila 28">
            <a:extLst>
              <a:ext uri="{FF2B5EF4-FFF2-40B4-BE49-F238E27FC236}">
                <a16:creationId xmlns:a16="http://schemas.microsoft.com/office/drawing/2014/main" id="{662BAE4B-D913-EEE7-2495-EC40369E1AC5}"/>
              </a:ext>
            </a:extLst>
          </p:cNvPr>
          <p:cNvSpPr>
            <a:spLocks noGrp="1"/>
          </p:cNvSpPr>
          <p:nvPr>
            <p:ph type="body" sz="quarter" idx="27" hasCustomPrompt="1"/>
          </p:nvPr>
        </p:nvSpPr>
        <p:spPr>
          <a:xfrm>
            <a:off x="7486938" y="4679819"/>
            <a:ext cx="1916546"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4" name="Označba mesta besedila 28">
            <a:extLst>
              <a:ext uri="{FF2B5EF4-FFF2-40B4-BE49-F238E27FC236}">
                <a16:creationId xmlns:a16="http://schemas.microsoft.com/office/drawing/2014/main" id="{DE29CB9D-5EBD-C05C-3941-EF0419B7C4FC}"/>
              </a:ext>
            </a:extLst>
          </p:cNvPr>
          <p:cNvSpPr>
            <a:spLocks noGrp="1"/>
          </p:cNvSpPr>
          <p:nvPr>
            <p:ph type="body" sz="quarter" idx="28" hasCustomPrompt="1"/>
          </p:nvPr>
        </p:nvSpPr>
        <p:spPr>
          <a:xfrm>
            <a:off x="9694428" y="4679819"/>
            <a:ext cx="1916546" cy="1007774"/>
          </a:xfrm>
        </p:spPr>
        <p:txBody>
          <a:bodyPr>
            <a:normAutofit/>
          </a:bodyPr>
          <a:lstStyle>
            <a:lvl1pPr marL="0" indent="0">
              <a:buNone/>
              <a:defRPr sz="1600" b="0">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Poglavje</a:t>
            </a:r>
          </a:p>
        </p:txBody>
      </p:sp>
      <p:sp>
        <p:nvSpPr>
          <p:cNvPr id="45" name="Označba mesta besedila 28">
            <a:extLst>
              <a:ext uri="{FF2B5EF4-FFF2-40B4-BE49-F238E27FC236}">
                <a16:creationId xmlns:a16="http://schemas.microsoft.com/office/drawing/2014/main" id="{1381F1EA-47AA-F5D8-C15B-8B2D8E55EE8B}"/>
              </a:ext>
            </a:extLst>
          </p:cNvPr>
          <p:cNvSpPr>
            <a:spLocks noGrp="1"/>
          </p:cNvSpPr>
          <p:nvPr>
            <p:ph type="body" sz="quarter" idx="29" hasCustomPrompt="1"/>
          </p:nvPr>
        </p:nvSpPr>
        <p:spPr>
          <a:xfrm>
            <a:off x="5387974" y="4231159"/>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6.</a:t>
            </a:r>
          </a:p>
        </p:txBody>
      </p:sp>
      <p:sp>
        <p:nvSpPr>
          <p:cNvPr id="46" name="Označba mesta besedila 28">
            <a:extLst>
              <a:ext uri="{FF2B5EF4-FFF2-40B4-BE49-F238E27FC236}">
                <a16:creationId xmlns:a16="http://schemas.microsoft.com/office/drawing/2014/main" id="{880B5769-1BAE-C280-2E3A-19C5824D4CC9}"/>
              </a:ext>
            </a:extLst>
          </p:cNvPr>
          <p:cNvSpPr>
            <a:spLocks noGrp="1"/>
          </p:cNvSpPr>
          <p:nvPr>
            <p:ph type="body" sz="quarter" idx="30" hasCustomPrompt="1"/>
          </p:nvPr>
        </p:nvSpPr>
        <p:spPr>
          <a:xfrm>
            <a:off x="3180484" y="4231159"/>
            <a:ext cx="799254" cy="442861"/>
          </a:xfrm>
        </p:spPr>
        <p:txBody>
          <a:bodyPr/>
          <a:lstStyle>
            <a:lvl1pPr marL="0" indent="0">
              <a:buNone/>
              <a:defRPr b="1">
                <a:solidFill>
                  <a:srgbClr val="58595B"/>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l-SI" dirty="0"/>
              <a:t>5.</a:t>
            </a:r>
          </a:p>
        </p:txBody>
      </p:sp>
      <p:pic>
        <p:nvPicPr>
          <p:cNvPr id="6" name="Slika 5">
            <a:extLst>
              <a:ext uri="{FF2B5EF4-FFF2-40B4-BE49-F238E27FC236}">
                <a16:creationId xmlns:a16="http://schemas.microsoft.com/office/drawing/2014/main" id="{D4C8C4AF-50F9-C3C8-45D8-CA315A947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295685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slov poglavja (rdeč)">
    <p:bg>
      <p:bgPr>
        <a:solidFill>
          <a:srgbClr val="E03127"/>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83EA3D7-7181-002B-AE68-BA44CBE2B41C}"/>
              </a:ext>
            </a:extLst>
          </p:cNvPr>
          <p:cNvSpPr>
            <a:spLocks noGrp="1"/>
          </p:cNvSpPr>
          <p:nvPr>
            <p:ph type="title" hasCustomPrompt="1"/>
          </p:nvPr>
        </p:nvSpPr>
        <p:spPr>
          <a:xfrm>
            <a:off x="729672" y="1080933"/>
            <a:ext cx="7423728" cy="2927650"/>
          </a:xfrm>
        </p:spPr>
        <p:txBody>
          <a:bodyPr anchor="b">
            <a:normAutofit/>
          </a:bodyPr>
          <a:lstStyle>
            <a:lvl1pPr marL="0" indent="0">
              <a:buFont typeface="+mj-lt"/>
              <a:buNone/>
              <a:defRPr sz="5400" b="1">
                <a:solidFill>
                  <a:schemeClr val="bg1"/>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AE8E5501-6C56-6367-9F27-E6D205CB00ED}"/>
              </a:ext>
            </a:extLst>
          </p:cNvPr>
          <p:cNvSpPr>
            <a:spLocks noGrp="1"/>
          </p:cNvSpPr>
          <p:nvPr>
            <p:ph type="dt" sz="half" idx="10"/>
          </p:nvPr>
        </p:nvSpPr>
        <p:spPr/>
        <p:txBody>
          <a:bodyPr/>
          <a:lstStyle/>
          <a:p>
            <a:fld id="{09835E0E-53C8-4071-A46E-A4AFEE64E3D5}" type="datetime1">
              <a:rPr lang="sl-SI" smtClean="0"/>
              <a:t>27. 05. 24</a:t>
            </a:fld>
            <a:endParaRPr lang="sl-SI"/>
          </a:p>
        </p:txBody>
      </p:sp>
      <p:sp>
        <p:nvSpPr>
          <p:cNvPr id="5" name="Označba mesta noge 4">
            <a:extLst>
              <a:ext uri="{FF2B5EF4-FFF2-40B4-BE49-F238E27FC236}">
                <a16:creationId xmlns:a16="http://schemas.microsoft.com/office/drawing/2014/main" id="{F9B9D53B-E914-AB9C-A86D-2F81C71A7B8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B3C2301B-4257-754E-F9E5-56D311327DEE}"/>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pic>
        <p:nvPicPr>
          <p:cNvPr id="3" name="Slika 2">
            <a:extLst>
              <a:ext uri="{FF2B5EF4-FFF2-40B4-BE49-F238E27FC236}">
                <a16:creationId xmlns:a16="http://schemas.microsoft.com/office/drawing/2014/main" id="{D09112C8-3AB3-4026-A4D7-1004085E96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20089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slov poglavja (siv)">
    <p:bg>
      <p:bgPr>
        <a:solidFill>
          <a:srgbClr val="58595B"/>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83EA3D7-7181-002B-AE68-BA44CBE2B41C}"/>
              </a:ext>
            </a:extLst>
          </p:cNvPr>
          <p:cNvSpPr>
            <a:spLocks noGrp="1"/>
          </p:cNvSpPr>
          <p:nvPr>
            <p:ph type="title" hasCustomPrompt="1"/>
          </p:nvPr>
        </p:nvSpPr>
        <p:spPr>
          <a:xfrm>
            <a:off x="729672" y="1080933"/>
            <a:ext cx="7423728" cy="2927650"/>
          </a:xfrm>
        </p:spPr>
        <p:txBody>
          <a:bodyPr anchor="b">
            <a:normAutofit/>
          </a:bodyPr>
          <a:lstStyle>
            <a:lvl1pPr marL="0" indent="0">
              <a:buFont typeface="+mj-lt"/>
              <a:buNone/>
              <a:defRPr sz="5400" b="1">
                <a:solidFill>
                  <a:schemeClr val="bg1"/>
                </a:solidFill>
              </a:defRPr>
            </a:lvl1pPr>
          </a:lstStyle>
          <a:p>
            <a:r>
              <a:rPr lang="sl-SI" dirty="0"/>
              <a:t>Kliknite, če želite dodati naslov</a:t>
            </a:r>
          </a:p>
        </p:txBody>
      </p:sp>
      <p:sp>
        <p:nvSpPr>
          <p:cNvPr id="4" name="Označba mesta datuma 3">
            <a:extLst>
              <a:ext uri="{FF2B5EF4-FFF2-40B4-BE49-F238E27FC236}">
                <a16:creationId xmlns:a16="http://schemas.microsoft.com/office/drawing/2014/main" id="{AE8E5501-6C56-6367-9F27-E6D205CB00ED}"/>
              </a:ext>
            </a:extLst>
          </p:cNvPr>
          <p:cNvSpPr>
            <a:spLocks noGrp="1"/>
          </p:cNvSpPr>
          <p:nvPr>
            <p:ph type="dt" sz="half" idx="10"/>
          </p:nvPr>
        </p:nvSpPr>
        <p:spPr/>
        <p:txBody>
          <a:bodyPr/>
          <a:lstStyle/>
          <a:p>
            <a:fld id="{09835E0E-53C8-4071-A46E-A4AFEE64E3D5}" type="datetime1">
              <a:rPr lang="sl-SI" smtClean="0"/>
              <a:t>27. 05. 24</a:t>
            </a:fld>
            <a:endParaRPr lang="sl-SI"/>
          </a:p>
        </p:txBody>
      </p:sp>
      <p:sp>
        <p:nvSpPr>
          <p:cNvPr id="5" name="Označba mesta noge 4">
            <a:extLst>
              <a:ext uri="{FF2B5EF4-FFF2-40B4-BE49-F238E27FC236}">
                <a16:creationId xmlns:a16="http://schemas.microsoft.com/office/drawing/2014/main" id="{F9B9D53B-E914-AB9C-A86D-2F81C71A7B8D}"/>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B3C2301B-4257-754E-F9E5-56D311327DEE}"/>
              </a:ext>
            </a:extLst>
          </p:cNvPr>
          <p:cNvSpPr>
            <a:spLocks noGrp="1"/>
          </p:cNvSpPr>
          <p:nvPr>
            <p:ph type="sldNum" sz="quarter" idx="12"/>
          </p:nvPr>
        </p:nvSpPr>
        <p:spPr/>
        <p:txBody>
          <a:bodyPr/>
          <a:lstStyle>
            <a:lvl1pPr>
              <a:defRPr>
                <a:solidFill>
                  <a:schemeClr val="bg1"/>
                </a:solidFill>
              </a:defRPr>
            </a:lvl1pPr>
          </a:lstStyle>
          <a:p>
            <a:fld id="{BEF6EA49-1D49-4C98-B784-A96DA3E6E2D2}" type="slidenum">
              <a:rPr lang="sl-SI" smtClean="0"/>
              <a:pPr/>
              <a:t>‹#›</a:t>
            </a:fld>
            <a:endParaRPr lang="sl-SI" dirty="0"/>
          </a:p>
        </p:txBody>
      </p:sp>
      <p:pic>
        <p:nvPicPr>
          <p:cNvPr id="3" name="Slika 2">
            <a:extLst>
              <a:ext uri="{FF2B5EF4-FFF2-40B4-BE49-F238E27FC236}">
                <a16:creationId xmlns:a16="http://schemas.microsoft.com/office/drawing/2014/main" id="{A3164CC0-3383-0E0F-2CB7-988838AEE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2740" y="348678"/>
            <a:ext cx="924148" cy="403200"/>
          </a:xfrm>
          <a:prstGeom prst="rect">
            <a:avLst/>
          </a:prstGeom>
        </p:spPr>
      </p:pic>
    </p:spTree>
    <p:extLst>
      <p:ext uri="{BB962C8B-B14F-4D97-AF65-F5344CB8AC3E}">
        <p14:creationId xmlns:p14="http://schemas.microsoft.com/office/powerpoint/2010/main" val="348438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naslova 1">
            <a:extLst>
              <a:ext uri="{FF2B5EF4-FFF2-40B4-BE49-F238E27FC236}">
                <a16:creationId xmlns:a16="http://schemas.microsoft.com/office/drawing/2014/main" id="{697F0DEF-6724-AAAD-86EB-217DEB8A2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dirty="0"/>
              <a:t>Kliknite, če želite urediti slog naslova matrice</a:t>
            </a:r>
          </a:p>
        </p:txBody>
      </p:sp>
      <p:sp>
        <p:nvSpPr>
          <p:cNvPr id="3" name="Označba mesta besedila 2">
            <a:extLst>
              <a:ext uri="{FF2B5EF4-FFF2-40B4-BE49-F238E27FC236}">
                <a16:creationId xmlns:a16="http://schemas.microsoft.com/office/drawing/2014/main" id="{B67F798C-E23E-F232-34BC-999145B82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dirty="0"/>
              <a:t>Kliknite za urejanje slogov besedila matrice</a:t>
            </a:r>
          </a:p>
          <a:p>
            <a:pPr lvl="1"/>
            <a:r>
              <a:rPr lang="sl-SI" dirty="0"/>
              <a:t>Druga raven</a:t>
            </a:r>
          </a:p>
          <a:p>
            <a:pPr lvl="2"/>
            <a:r>
              <a:rPr lang="sl-SI" dirty="0"/>
              <a:t>Tretja raven</a:t>
            </a:r>
          </a:p>
          <a:p>
            <a:pPr lvl="3"/>
            <a:r>
              <a:rPr lang="sl-SI" dirty="0"/>
              <a:t>Četrta raven</a:t>
            </a:r>
          </a:p>
          <a:p>
            <a:pPr lvl="4"/>
            <a:r>
              <a:rPr lang="sl-SI" dirty="0"/>
              <a:t>Peta raven</a:t>
            </a:r>
          </a:p>
        </p:txBody>
      </p:sp>
      <p:sp>
        <p:nvSpPr>
          <p:cNvPr id="4" name="Označba mesta datuma 3">
            <a:extLst>
              <a:ext uri="{FF2B5EF4-FFF2-40B4-BE49-F238E27FC236}">
                <a16:creationId xmlns:a16="http://schemas.microsoft.com/office/drawing/2014/main" id="{CCFE8D93-7515-CA0D-DB1D-A05C5A509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073238D-C30F-4C53-AE0B-75EDF3ABF15F}" type="datetime1">
              <a:rPr lang="sl-SI" smtClean="0"/>
              <a:t>27. 05. 24</a:t>
            </a:fld>
            <a:endParaRPr lang="sl-SI" dirty="0"/>
          </a:p>
        </p:txBody>
      </p:sp>
      <p:sp>
        <p:nvSpPr>
          <p:cNvPr id="5" name="Označba mesta noge 4">
            <a:extLst>
              <a:ext uri="{FF2B5EF4-FFF2-40B4-BE49-F238E27FC236}">
                <a16:creationId xmlns:a16="http://schemas.microsoft.com/office/drawing/2014/main" id="{35946DC4-0B7C-C743-AC9B-A8D380E9EF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sl-SI" dirty="0"/>
          </a:p>
        </p:txBody>
      </p:sp>
      <p:sp>
        <p:nvSpPr>
          <p:cNvPr id="6" name="Označba mesta številke diapozitiva 5">
            <a:extLst>
              <a:ext uri="{FF2B5EF4-FFF2-40B4-BE49-F238E27FC236}">
                <a16:creationId xmlns:a16="http://schemas.microsoft.com/office/drawing/2014/main" id="{19CE4054-58CF-AD12-1849-3A44746C03DF}"/>
              </a:ext>
            </a:extLst>
          </p:cNvPr>
          <p:cNvSpPr>
            <a:spLocks noGrp="1"/>
          </p:cNvSpPr>
          <p:nvPr>
            <p:ph type="sldNum" sz="quarter" idx="4"/>
          </p:nvPr>
        </p:nvSpPr>
        <p:spPr>
          <a:xfrm>
            <a:off x="11046690" y="6127750"/>
            <a:ext cx="764310" cy="365125"/>
          </a:xfrm>
          <a:prstGeom prst="rect">
            <a:avLst/>
          </a:prstGeom>
        </p:spPr>
        <p:txBody>
          <a:bodyPr vert="horz" lIns="91440" tIns="45720" rIns="91440" bIns="45720" rtlCol="0" anchor="ctr"/>
          <a:lstStyle>
            <a:lvl1pPr algn="r">
              <a:defRPr sz="1400">
                <a:solidFill>
                  <a:srgbClr val="58595B"/>
                </a:solidFill>
                <a:latin typeface="Arial" panose="020B0604020202020204" pitchFamily="34" charset="0"/>
                <a:cs typeface="Arial" panose="020B0604020202020204" pitchFamily="34" charset="0"/>
              </a:defRPr>
            </a:lvl1pPr>
          </a:lstStyle>
          <a:p>
            <a:fld id="{BEF6EA49-1D49-4C98-B784-A96DA3E6E2D2}" type="slidenum">
              <a:rPr lang="sl-SI" smtClean="0"/>
              <a:pPr/>
              <a:t>‹#›</a:t>
            </a:fld>
            <a:endParaRPr lang="sl-SI" dirty="0"/>
          </a:p>
        </p:txBody>
      </p:sp>
    </p:spTree>
    <p:extLst>
      <p:ext uri="{BB962C8B-B14F-4D97-AF65-F5344CB8AC3E}">
        <p14:creationId xmlns:p14="http://schemas.microsoft.com/office/powerpoint/2010/main" val="3420901031"/>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9" r:id="rId3"/>
    <p:sldLayoutId id="2147483684" r:id="rId4"/>
    <p:sldLayoutId id="2147483665" r:id="rId5"/>
    <p:sldLayoutId id="2147483673" r:id="rId6"/>
    <p:sldLayoutId id="2147483672" r:id="rId7"/>
    <p:sldLayoutId id="2147483663" r:id="rId8"/>
    <p:sldLayoutId id="2147483674" r:id="rId9"/>
    <p:sldLayoutId id="2147483675" r:id="rId10"/>
    <p:sldLayoutId id="2147483688" r:id="rId11"/>
    <p:sldLayoutId id="2147483650" r:id="rId12"/>
    <p:sldLayoutId id="2147483694" r:id="rId13"/>
    <p:sldLayoutId id="2147483689" r:id="rId14"/>
    <p:sldLayoutId id="2147483662" r:id="rId15"/>
    <p:sldLayoutId id="2147483652" r:id="rId16"/>
    <p:sldLayoutId id="2147483653" r:id="rId17"/>
    <p:sldLayoutId id="2147483681" r:id="rId18"/>
    <p:sldLayoutId id="2147483654" r:id="rId19"/>
    <p:sldLayoutId id="2147483679" r:id="rId20"/>
    <p:sldLayoutId id="2147483680" r:id="rId21"/>
    <p:sldLayoutId id="2147483687" r:id="rId22"/>
    <p:sldLayoutId id="2147483667" r:id="rId23"/>
    <p:sldLayoutId id="2147483686" r:id="rId24"/>
    <p:sldLayoutId id="2147483690" r:id="rId25"/>
    <p:sldLayoutId id="2147483692" r:id="rId26"/>
    <p:sldLayoutId id="2147483693" r:id="rId27"/>
    <p:sldLayoutId id="2147483655" r:id="rId28"/>
    <p:sldLayoutId id="2147483666" r:id="rId29"/>
    <p:sldLayoutId id="2147483676" r:id="rId30"/>
    <p:sldLayoutId id="2147483677" r:id="rId31"/>
  </p:sldLayoutIdLst>
  <p:hf hdr="0" ftr="0" dt="0"/>
  <p:txStyles>
    <p:titleStyle>
      <a:lvl1pPr algn="l" defTabSz="914400" rtl="0" eaLnBrk="1" latinLnBrk="0" hangingPunct="1">
        <a:lnSpc>
          <a:spcPct val="90000"/>
        </a:lnSpc>
        <a:spcBef>
          <a:spcPct val="0"/>
        </a:spcBef>
        <a:buNone/>
        <a:defRPr sz="4400" kern="1200">
          <a:solidFill>
            <a:srgbClr val="58595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8595B"/>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8595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8595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8595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8595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slov 6">
            <a:extLst>
              <a:ext uri="{FF2B5EF4-FFF2-40B4-BE49-F238E27FC236}">
                <a16:creationId xmlns:a16="http://schemas.microsoft.com/office/drawing/2014/main" id="{EA74D554-92BB-D5DA-EE0A-2E41DE815D0C}"/>
              </a:ext>
            </a:extLst>
          </p:cNvPr>
          <p:cNvSpPr>
            <a:spLocks noGrp="1"/>
          </p:cNvSpPr>
          <p:nvPr>
            <p:ph type="ctrTitle"/>
          </p:nvPr>
        </p:nvSpPr>
        <p:spPr>
          <a:xfrm>
            <a:off x="3736510" y="930468"/>
            <a:ext cx="5795529" cy="3105823"/>
          </a:xfrm>
        </p:spPr>
        <p:txBody>
          <a:bodyPr>
            <a:normAutofit/>
          </a:bodyPr>
          <a:lstStyle/>
          <a:p>
            <a:r>
              <a:rPr lang="sl-SI" sz="3600" dirty="0"/>
              <a:t>Projekt Parlay – ustvarjanje učne množice za nalogo sklepanja v naravnem jeziku</a:t>
            </a:r>
            <a:br>
              <a:rPr lang="sl-SI" sz="3600" dirty="0"/>
            </a:br>
            <a:br>
              <a:rPr lang="sl-SI" sz="3600" dirty="0"/>
            </a:br>
            <a:endParaRPr lang="sl-SI" sz="3600" dirty="0"/>
          </a:p>
        </p:txBody>
      </p:sp>
      <p:sp>
        <p:nvSpPr>
          <p:cNvPr id="9" name="Podnaslov 8">
            <a:extLst>
              <a:ext uri="{FF2B5EF4-FFF2-40B4-BE49-F238E27FC236}">
                <a16:creationId xmlns:a16="http://schemas.microsoft.com/office/drawing/2014/main" id="{38324B27-889A-9714-5A8A-9AB88ED780D0}"/>
              </a:ext>
            </a:extLst>
          </p:cNvPr>
          <p:cNvSpPr>
            <a:spLocks noGrp="1"/>
          </p:cNvSpPr>
          <p:nvPr>
            <p:ph type="subTitle" idx="1"/>
          </p:nvPr>
        </p:nvSpPr>
        <p:spPr>
          <a:xfrm>
            <a:off x="3848021" y="3924779"/>
            <a:ext cx="5795531" cy="1221508"/>
          </a:xfrm>
        </p:spPr>
        <p:txBody>
          <a:bodyPr/>
          <a:lstStyle/>
          <a:p>
            <a:r>
              <a:rPr lang="en-GB" b="1" i="0" dirty="0" err="1">
                <a:solidFill>
                  <a:srgbClr val="ECECEC"/>
                </a:solidFill>
                <a:effectLst/>
                <a:latin typeface="ui-sans-serif"/>
              </a:rPr>
              <a:t>Avtorja</a:t>
            </a:r>
            <a:r>
              <a:rPr lang="en-GB" b="1" i="0" dirty="0">
                <a:solidFill>
                  <a:srgbClr val="ECECEC"/>
                </a:solidFill>
                <a:effectLst/>
                <a:latin typeface="ui-sans-serif"/>
              </a:rPr>
              <a:t>:</a:t>
            </a:r>
            <a:r>
              <a:rPr lang="en-GB" b="0" i="0" dirty="0">
                <a:solidFill>
                  <a:srgbClr val="ECECEC"/>
                </a:solidFill>
                <a:effectLst/>
                <a:latin typeface="ui-sans-serif"/>
              </a:rPr>
              <a:t> </a:t>
            </a:r>
            <a:r>
              <a:rPr lang="en-GB" b="0" i="0" dirty="0" err="1">
                <a:solidFill>
                  <a:srgbClr val="ECECEC"/>
                </a:solidFill>
                <a:effectLst/>
                <a:latin typeface="ui-sans-serif"/>
              </a:rPr>
              <a:t>Blaž</a:t>
            </a:r>
            <a:r>
              <a:rPr lang="en-GB" b="0" i="0" dirty="0">
                <a:solidFill>
                  <a:srgbClr val="ECECEC"/>
                </a:solidFill>
                <a:effectLst/>
                <a:latin typeface="ui-sans-serif"/>
              </a:rPr>
              <a:t> </a:t>
            </a:r>
            <a:r>
              <a:rPr lang="en-GB" b="0" i="0" dirty="0" err="1">
                <a:solidFill>
                  <a:srgbClr val="ECECEC"/>
                </a:solidFill>
                <a:effectLst/>
                <a:latin typeface="ui-sans-serif"/>
              </a:rPr>
              <a:t>Lipar</a:t>
            </a:r>
            <a:r>
              <a:rPr lang="en-GB" b="0" i="0" dirty="0">
                <a:solidFill>
                  <a:srgbClr val="ECECEC"/>
                </a:solidFill>
                <a:effectLst/>
                <a:latin typeface="ui-sans-serif"/>
              </a:rPr>
              <a:t> in Meta </a:t>
            </a:r>
            <a:r>
              <a:rPr lang="en-GB" b="0" i="0" dirty="0" err="1">
                <a:solidFill>
                  <a:srgbClr val="ECECEC"/>
                </a:solidFill>
                <a:effectLst/>
                <a:latin typeface="ui-sans-serif"/>
              </a:rPr>
              <a:t>Kokalj</a:t>
            </a:r>
            <a:endParaRPr lang="sl-SI" dirty="0"/>
          </a:p>
        </p:txBody>
      </p:sp>
      <p:sp>
        <p:nvSpPr>
          <p:cNvPr id="11" name="Označba mesta vsebine 10">
            <a:extLst>
              <a:ext uri="{FF2B5EF4-FFF2-40B4-BE49-F238E27FC236}">
                <a16:creationId xmlns:a16="http://schemas.microsoft.com/office/drawing/2014/main" id="{AB23C283-05BC-BB23-6970-2435DB8D9040}"/>
              </a:ext>
            </a:extLst>
          </p:cNvPr>
          <p:cNvSpPr>
            <a:spLocks noGrp="1"/>
          </p:cNvSpPr>
          <p:nvPr>
            <p:ph sz="quarter" idx="16"/>
          </p:nvPr>
        </p:nvSpPr>
        <p:spPr>
          <a:xfrm>
            <a:off x="8544425" y="5680364"/>
            <a:ext cx="2198253" cy="820797"/>
          </a:xfrm>
        </p:spPr>
        <p:txBody>
          <a:bodyPr/>
          <a:lstStyle/>
          <a:p>
            <a:r>
              <a:rPr lang="sl-SI" dirty="0"/>
              <a:t>Fakulteta za računalništvo in informatiko, Ljubljana, 26. 5, 2024</a:t>
            </a:r>
          </a:p>
        </p:txBody>
      </p:sp>
      <p:sp>
        <p:nvSpPr>
          <p:cNvPr id="13" name="Označba mesta vsebine 12">
            <a:extLst>
              <a:ext uri="{FF2B5EF4-FFF2-40B4-BE49-F238E27FC236}">
                <a16:creationId xmlns:a16="http://schemas.microsoft.com/office/drawing/2014/main" id="{68A3AEBA-0871-5CB8-F63D-E3AAF1317C1B}"/>
              </a:ext>
            </a:extLst>
          </p:cNvPr>
          <p:cNvSpPr>
            <a:spLocks noGrp="1"/>
          </p:cNvSpPr>
          <p:nvPr>
            <p:ph sz="quarter" idx="15"/>
          </p:nvPr>
        </p:nvSpPr>
        <p:spPr>
          <a:xfrm>
            <a:off x="2498725" y="5680364"/>
            <a:ext cx="3076885" cy="608924"/>
          </a:xfrm>
        </p:spPr>
        <p:txBody>
          <a:bodyPr/>
          <a:lstStyle/>
          <a:p>
            <a:r>
              <a:rPr lang="sl-SI" dirty="0"/>
              <a:t>Mentor: Aleš Žagar</a:t>
            </a:r>
          </a:p>
        </p:txBody>
      </p:sp>
    </p:spTree>
    <p:extLst>
      <p:ext uri="{BB962C8B-B14F-4D97-AF65-F5344CB8AC3E}">
        <p14:creationId xmlns:p14="http://schemas.microsoft.com/office/powerpoint/2010/main" val="2522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10</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fontScale="90000"/>
          </a:bodyPr>
          <a:lstStyle/>
          <a:p>
            <a:pPr algn="l"/>
            <a:r>
              <a:rPr lang="en-GB" sz="3100" b="1" i="0" dirty="0" err="1">
                <a:solidFill>
                  <a:srgbClr val="ECECEC"/>
                </a:solidFill>
                <a:effectLst/>
              </a:rPr>
              <a:t>Kategorije</a:t>
            </a:r>
            <a:r>
              <a:rPr lang="en-GB" sz="3100" b="1" i="0" dirty="0">
                <a:solidFill>
                  <a:srgbClr val="ECECEC"/>
                </a:solidFill>
                <a:effectLst/>
              </a:rPr>
              <a:t> </a:t>
            </a:r>
            <a:r>
              <a:rPr lang="en-GB" sz="3100" b="1" i="0" dirty="0" err="1">
                <a:solidFill>
                  <a:srgbClr val="ECECEC"/>
                </a:solidFill>
                <a:effectLst/>
              </a:rPr>
              <a:t>Scenarijev</a:t>
            </a:r>
            <a:br>
              <a:rPr lang="en-GB" sz="3100" b="1" i="0" dirty="0">
                <a:solidFill>
                  <a:srgbClr val="ECECEC"/>
                </a:solidFill>
                <a:effectLst/>
              </a:rPr>
            </a:br>
            <a:r>
              <a:rPr lang="en-GB" sz="3100" b="1" i="0" dirty="0">
                <a:solidFill>
                  <a:srgbClr val="ECECEC"/>
                </a:solidFill>
                <a:effectLst/>
              </a:rPr>
              <a:t>.</a:t>
            </a:r>
            <a:r>
              <a:rPr lang="en-GB" sz="3100" b="1" i="0" dirty="0" err="1">
                <a:solidFill>
                  <a:srgbClr val="ECECEC"/>
                </a:solidFill>
                <a:effectLst/>
              </a:rPr>
              <a:t>Zgodovinski</a:t>
            </a:r>
            <a:r>
              <a:rPr lang="en-GB" sz="3100" b="1" i="0" dirty="0">
                <a:solidFill>
                  <a:srgbClr val="ECECEC"/>
                </a:solidFill>
                <a:effectLst/>
              </a:rPr>
              <a:t> </a:t>
            </a:r>
            <a:r>
              <a:rPr lang="en-GB" sz="3100" dirty="0" err="1">
                <a:solidFill>
                  <a:srgbClr val="ECECEC"/>
                </a:solidFill>
              </a:rPr>
              <a:t>d</a:t>
            </a:r>
            <a:r>
              <a:rPr lang="en-GB" sz="3100" b="1" i="0" dirty="0" err="1">
                <a:solidFill>
                  <a:srgbClr val="ECECEC"/>
                </a:solidFill>
                <a:effectLst/>
              </a:rPr>
              <a:t>ogodki</a:t>
            </a:r>
            <a:r>
              <a:rPr lang="en-GB" sz="3100" b="1" i="0" dirty="0">
                <a:solidFill>
                  <a:srgbClr val="ECECEC"/>
                </a:solidFill>
                <a:effectLst/>
              </a:rPr>
              <a:t>:</a:t>
            </a:r>
            <a:r>
              <a:rPr lang="en-GB" sz="3100" b="0" i="0" dirty="0">
                <a:solidFill>
                  <a:srgbClr val="ECECEC"/>
                </a:solidFill>
                <a:effectLst/>
              </a:rPr>
              <a:t> </a:t>
            </a:r>
            <a:r>
              <a:rPr lang="en-GB" sz="3100" b="0" dirty="0" err="1">
                <a:solidFill>
                  <a:srgbClr val="ECECEC"/>
                </a:solidFill>
              </a:rPr>
              <a:t>a</a:t>
            </a:r>
            <a:r>
              <a:rPr lang="en-GB" sz="3100" b="0" i="0" dirty="0" err="1">
                <a:solidFill>
                  <a:srgbClr val="ECECEC"/>
                </a:solidFill>
                <a:effectLst/>
              </a:rPr>
              <a:t>naliza</a:t>
            </a:r>
            <a:r>
              <a:rPr lang="en-GB" sz="3100" b="0" i="0" dirty="0">
                <a:solidFill>
                  <a:srgbClr val="ECECEC"/>
                </a:solidFill>
                <a:effectLst/>
              </a:rPr>
              <a:t> </a:t>
            </a:r>
            <a:r>
              <a:rPr lang="en-GB" sz="3100" b="0" i="0" dirty="0" err="1">
                <a:solidFill>
                  <a:srgbClr val="ECECEC"/>
                </a:solidFill>
                <a:effectLst/>
              </a:rPr>
              <a:t>vzročno-posledičnih</a:t>
            </a:r>
            <a:r>
              <a:rPr lang="en-GB" sz="3100" b="0" i="0" dirty="0">
                <a:solidFill>
                  <a:srgbClr val="ECECEC"/>
                </a:solidFill>
                <a:effectLst/>
              </a:rPr>
              <a:t> </a:t>
            </a:r>
            <a:r>
              <a:rPr lang="en-GB" sz="3100" b="0" i="0" dirty="0" err="1">
                <a:solidFill>
                  <a:srgbClr val="ECECEC"/>
                </a:solidFill>
                <a:effectLst/>
              </a:rPr>
              <a:t>odnosov</a:t>
            </a:r>
            <a:r>
              <a:rPr lang="en-GB" sz="3100" b="0" dirty="0">
                <a:solidFill>
                  <a:srgbClr val="ECECEC"/>
                </a:solidFill>
              </a:rPr>
              <a:t> in </a:t>
            </a:r>
            <a:r>
              <a:rPr lang="en-GB" sz="3100" b="0" dirty="0" err="1">
                <a:solidFill>
                  <a:srgbClr val="ECECEC"/>
                </a:solidFill>
              </a:rPr>
              <a:t>sklepanja</a:t>
            </a:r>
            <a:r>
              <a:rPr lang="en-GB" sz="3100" b="0" dirty="0">
                <a:solidFill>
                  <a:srgbClr val="ECECEC"/>
                </a:solidFill>
              </a:rPr>
              <a:t> po </a:t>
            </a:r>
            <a:r>
              <a:rPr lang="en-GB" sz="3100" b="0" dirty="0" err="1">
                <a:solidFill>
                  <a:srgbClr val="ECECEC"/>
                </a:solidFill>
              </a:rPr>
              <a:t>analogiji</a:t>
            </a:r>
            <a:br>
              <a:rPr lang="en-GB" sz="3100" b="0" i="0" dirty="0">
                <a:solidFill>
                  <a:srgbClr val="ECECEC"/>
                </a:solidFill>
                <a:effectLst/>
              </a:rPr>
            </a:br>
            <a:r>
              <a:rPr lang="en-GB" sz="3100" b="0" i="0" dirty="0">
                <a:solidFill>
                  <a:srgbClr val="ECECEC"/>
                </a:solidFill>
                <a:effectLst/>
              </a:rPr>
              <a:t>.</a:t>
            </a:r>
            <a:r>
              <a:rPr lang="en-GB" sz="3100" b="1" i="0" dirty="0" err="1">
                <a:solidFill>
                  <a:srgbClr val="ECECEC"/>
                </a:solidFill>
                <a:effectLst/>
              </a:rPr>
              <a:t>Znanstvene</a:t>
            </a:r>
            <a:r>
              <a:rPr lang="en-GB" sz="3100" b="1" i="0" dirty="0">
                <a:solidFill>
                  <a:srgbClr val="ECECEC"/>
                </a:solidFill>
                <a:effectLst/>
              </a:rPr>
              <a:t> </a:t>
            </a:r>
            <a:r>
              <a:rPr lang="en-GB" sz="3100" b="1" i="0" dirty="0" err="1">
                <a:solidFill>
                  <a:srgbClr val="ECECEC"/>
                </a:solidFill>
                <a:effectLst/>
              </a:rPr>
              <a:t>razlage</a:t>
            </a:r>
            <a:r>
              <a:rPr lang="en-GB" sz="3100" b="1" i="0" dirty="0">
                <a:solidFill>
                  <a:srgbClr val="ECECEC"/>
                </a:solidFill>
                <a:effectLst/>
              </a:rPr>
              <a:t>:</a:t>
            </a:r>
            <a:r>
              <a:rPr lang="en-GB" sz="3100" b="0" i="0" dirty="0">
                <a:solidFill>
                  <a:srgbClr val="ECECEC"/>
                </a:solidFill>
                <a:effectLst/>
              </a:rPr>
              <a:t> </a:t>
            </a:r>
            <a:r>
              <a:rPr lang="en-GB" sz="3100" b="0" dirty="0" err="1">
                <a:solidFill>
                  <a:srgbClr val="ECECEC"/>
                </a:solidFill>
              </a:rPr>
              <a:t>r</a:t>
            </a:r>
            <a:r>
              <a:rPr lang="en-GB" sz="3100" b="0" i="0" dirty="0" err="1">
                <a:solidFill>
                  <a:srgbClr val="ECECEC"/>
                </a:solidFill>
                <a:effectLst/>
              </a:rPr>
              <a:t>azumevanje</a:t>
            </a:r>
            <a:r>
              <a:rPr lang="en-GB" sz="3100" b="0" i="0" dirty="0">
                <a:solidFill>
                  <a:srgbClr val="ECECEC"/>
                </a:solidFill>
                <a:effectLst/>
              </a:rPr>
              <a:t> </a:t>
            </a:r>
            <a:r>
              <a:rPr lang="en-GB" sz="3100" b="0" i="0" dirty="0" err="1">
                <a:solidFill>
                  <a:srgbClr val="ECECEC"/>
                </a:solidFill>
                <a:effectLst/>
              </a:rPr>
              <a:t>deduktivnega</a:t>
            </a:r>
            <a:r>
              <a:rPr lang="en-GB" sz="3100" b="0" i="0" dirty="0">
                <a:solidFill>
                  <a:srgbClr val="ECECEC"/>
                </a:solidFill>
                <a:effectLst/>
              </a:rPr>
              <a:t> </a:t>
            </a:r>
            <a:r>
              <a:rPr lang="en-GB" sz="3100" b="0" i="0" dirty="0" err="1">
                <a:solidFill>
                  <a:srgbClr val="ECECEC"/>
                </a:solidFill>
                <a:effectLst/>
              </a:rPr>
              <a:t>sklepanja</a:t>
            </a:r>
            <a:r>
              <a:rPr lang="en-GB" sz="3100" b="0" i="0" dirty="0">
                <a:solidFill>
                  <a:srgbClr val="ECECEC"/>
                </a:solidFill>
                <a:effectLst/>
              </a:rPr>
              <a:t>.</a:t>
            </a:r>
            <a:br>
              <a:rPr lang="en-GB" sz="3100" b="0" i="0" dirty="0">
                <a:solidFill>
                  <a:srgbClr val="ECECEC"/>
                </a:solidFill>
                <a:effectLst/>
              </a:rPr>
            </a:br>
            <a:r>
              <a:rPr lang="en-GB" sz="3100" b="1" i="0" dirty="0" err="1">
                <a:solidFill>
                  <a:srgbClr val="ECECEC"/>
                </a:solidFill>
                <a:effectLst/>
              </a:rPr>
              <a:t>Vsakodnevne</a:t>
            </a:r>
            <a:r>
              <a:rPr lang="en-GB" sz="3100" b="1" i="0" dirty="0">
                <a:solidFill>
                  <a:srgbClr val="ECECEC"/>
                </a:solidFill>
                <a:effectLst/>
              </a:rPr>
              <a:t> </a:t>
            </a:r>
            <a:r>
              <a:rPr lang="en-GB" sz="3100" dirty="0" err="1">
                <a:solidFill>
                  <a:srgbClr val="ECECEC"/>
                </a:solidFill>
              </a:rPr>
              <a:t>s</a:t>
            </a:r>
            <a:r>
              <a:rPr lang="en-GB" sz="3100" b="1" i="0" dirty="0" err="1">
                <a:solidFill>
                  <a:srgbClr val="ECECEC"/>
                </a:solidFill>
                <a:effectLst/>
              </a:rPr>
              <a:t>ituacije</a:t>
            </a:r>
            <a:r>
              <a:rPr lang="en-GB" sz="3100" b="1" i="0" dirty="0">
                <a:solidFill>
                  <a:srgbClr val="ECECEC"/>
                </a:solidFill>
                <a:effectLst/>
              </a:rPr>
              <a:t>:</a:t>
            </a:r>
            <a:r>
              <a:rPr lang="en-GB" sz="3100" b="0" i="0" dirty="0">
                <a:solidFill>
                  <a:srgbClr val="ECECEC"/>
                </a:solidFill>
                <a:effectLst/>
              </a:rPr>
              <a:t> </a:t>
            </a:r>
            <a:r>
              <a:rPr lang="en-GB" sz="3100" b="0" i="0" dirty="0" err="1">
                <a:solidFill>
                  <a:srgbClr val="ECECEC"/>
                </a:solidFill>
                <a:effectLst/>
              </a:rPr>
              <a:t>Praktično</a:t>
            </a:r>
            <a:r>
              <a:rPr lang="en-GB" sz="3100" b="0" i="0" dirty="0">
                <a:solidFill>
                  <a:srgbClr val="ECECEC"/>
                </a:solidFill>
                <a:effectLst/>
              </a:rPr>
              <a:t> </a:t>
            </a:r>
            <a:r>
              <a:rPr lang="en-GB" sz="3100" b="0" i="0" dirty="0" err="1">
                <a:solidFill>
                  <a:srgbClr val="ECECEC"/>
                </a:solidFill>
                <a:effectLst/>
              </a:rPr>
              <a:t>sklepanje</a:t>
            </a:r>
            <a:r>
              <a:rPr lang="en-GB" sz="3100" b="0" i="0" dirty="0">
                <a:solidFill>
                  <a:srgbClr val="ECECEC"/>
                </a:solidFill>
                <a:effectLst/>
              </a:rPr>
              <a:t> z </a:t>
            </a:r>
            <a:r>
              <a:rPr lang="en-GB" sz="3100" b="0" i="0" dirty="0" err="1">
                <a:solidFill>
                  <a:srgbClr val="ECECEC"/>
                </a:solidFill>
                <a:effectLst/>
              </a:rPr>
              <a:t>uporabo</a:t>
            </a:r>
            <a:r>
              <a:rPr lang="en-GB" sz="3100" b="0" i="0" dirty="0">
                <a:solidFill>
                  <a:srgbClr val="ECECEC"/>
                </a:solidFill>
                <a:effectLst/>
              </a:rPr>
              <a:t> common sense </a:t>
            </a:r>
            <a:r>
              <a:rPr lang="en-GB" sz="3100" b="0" i="0" dirty="0" err="1">
                <a:solidFill>
                  <a:srgbClr val="ECECEC"/>
                </a:solidFill>
                <a:effectLst/>
              </a:rPr>
              <a:t>logike</a:t>
            </a:r>
            <a:br>
              <a:rPr lang="en-GB" sz="3100" b="0" i="0" dirty="0">
                <a:solidFill>
                  <a:srgbClr val="ECECEC"/>
                </a:solidFill>
                <a:effectLst/>
              </a:rPr>
            </a:br>
            <a:r>
              <a:rPr lang="en-GB" sz="3100" b="0" i="0" dirty="0">
                <a:solidFill>
                  <a:srgbClr val="ECECEC"/>
                </a:solidFill>
                <a:effectLst/>
              </a:rPr>
              <a:t>.</a:t>
            </a:r>
            <a:r>
              <a:rPr lang="en-GB" sz="3100" b="1" i="0" dirty="0" err="1">
                <a:solidFill>
                  <a:srgbClr val="ECECEC"/>
                </a:solidFill>
                <a:effectLst/>
              </a:rPr>
              <a:t>Novinarska</a:t>
            </a:r>
            <a:r>
              <a:rPr lang="en-GB" sz="3100" b="1" i="0" dirty="0">
                <a:solidFill>
                  <a:srgbClr val="ECECEC"/>
                </a:solidFill>
                <a:effectLst/>
              </a:rPr>
              <a:t> </a:t>
            </a:r>
            <a:r>
              <a:rPr lang="en-GB" sz="3100" dirty="0" err="1">
                <a:solidFill>
                  <a:srgbClr val="ECECEC"/>
                </a:solidFill>
              </a:rPr>
              <a:t>p</a:t>
            </a:r>
            <a:r>
              <a:rPr lang="en-GB" sz="3100" b="1" i="0" dirty="0" err="1">
                <a:solidFill>
                  <a:srgbClr val="ECECEC"/>
                </a:solidFill>
                <a:effectLst/>
              </a:rPr>
              <a:t>oročila</a:t>
            </a:r>
            <a:r>
              <a:rPr lang="en-GB" sz="3100" b="1" i="0" dirty="0">
                <a:solidFill>
                  <a:srgbClr val="ECECEC"/>
                </a:solidFill>
                <a:effectLst/>
              </a:rPr>
              <a:t>:</a:t>
            </a:r>
            <a:r>
              <a:rPr lang="en-GB" sz="3100" b="0" i="0" dirty="0">
                <a:solidFill>
                  <a:srgbClr val="ECECEC"/>
                </a:solidFill>
                <a:effectLst/>
              </a:rPr>
              <a:t> </a:t>
            </a:r>
            <a:r>
              <a:rPr lang="en-GB" sz="3100" b="0" i="0" dirty="0" err="1">
                <a:solidFill>
                  <a:srgbClr val="ECECEC"/>
                </a:solidFill>
                <a:effectLst/>
              </a:rPr>
              <a:t>Kritično</a:t>
            </a:r>
            <a:r>
              <a:rPr lang="en-GB" sz="3100" b="0" i="0" dirty="0">
                <a:solidFill>
                  <a:srgbClr val="ECECEC"/>
                </a:solidFill>
                <a:effectLst/>
              </a:rPr>
              <a:t> </a:t>
            </a:r>
            <a:r>
              <a:rPr lang="en-GB" sz="3100" b="0" i="0" dirty="0" err="1">
                <a:solidFill>
                  <a:srgbClr val="ECECEC"/>
                </a:solidFill>
                <a:effectLst/>
              </a:rPr>
              <a:t>sklepanje</a:t>
            </a:r>
            <a:r>
              <a:rPr lang="en-GB" sz="3100" b="0" i="0" dirty="0">
                <a:solidFill>
                  <a:srgbClr val="ECECEC"/>
                </a:solidFill>
                <a:effectLst/>
              </a:rPr>
              <a:t> in </a:t>
            </a:r>
            <a:r>
              <a:rPr lang="en-GB" sz="3100" b="0" i="0" dirty="0" err="1">
                <a:solidFill>
                  <a:srgbClr val="ECECEC"/>
                </a:solidFill>
                <a:effectLst/>
              </a:rPr>
              <a:t>ocena</a:t>
            </a:r>
            <a:r>
              <a:rPr lang="en-GB" sz="3100" b="0" i="0" dirty="0">
                <a:solidFill>
                  <a:srgbClr val="ECECEC"/>
                </a:solidFill>
                <a:effectLst/>
              </a:rPr>
              <a:t> </a:t>
            </a:r>
            <a:r>
              <a:rPr lang="en-GB" sz="3100" b="0" i="0" dirty="0" err="1">
                <a:solidFill>
                  <a:srgbClr val="ECECEC"/>
                </a:solidFill>
                <a:effectLst/>
              </a:rPr>
              <a:t>virov</a:t>
            </a:r>
            <a:r>
              <a:rPr lang="en-GB" sz="3100" b="0" i="0" dirty="0">
                <a:solidFill>
                  <a:srgbClr val="ECECEC"/>
                </a:solidFill>
                <a:effectLst/>
              </a:rPr>
              <a:t>.</a:t>
            </a:r>
            <a:br>
              <a:rPr lang="en-GB" sz="3100" b="0" i="0" dirty="0">
                <a:solidFill>
                  <a:srgbClr val="ECECEC"/>
                </a:solidFill>
                <a:effectLst/>
              </a:rPr>
            </a:br>
            <a:r>
              <a:rPr lang="en-GB" sz="3100" b="0" i="0" dirty="0">
                <a:solidFill>
                  <a:srgbClr val="ECECEC"/>
                </a:solidFill>
                <a:effectLst/>
              </a:rPr>
              <a:t>.</a:t>
            </a:r>
            <a:r>
              <a:rPr lang="en-GB" sz="3100" b="1" i="0" dirty="0" err="1">
                <a:solidFill>
                  <a:srgbClr val="ECECEC"/>
                </a:solidFill>
                <a:effectLst/>
              </a:rPr>
              <a:t>Fikcijske</a:t>
            </a:r>
            <a:r>
              <a:rPr lang="en-GB" sz="3100" b="1" i="0" dirty="0">
                <a:solidFill>
                  <a:srgbClr val="ECECEC"/>
                </a:solidFill>
                <a:effectLst/>
              </a:rPr>
              <a:t> </a:t>
            </a:r>
            <a:r>
              <a:rPr lang="en-GB" sz="3100" dirty="0" err="1">
                <a:solidFill>
                  <a:srgbClr val="ECECEC"/>
                </a:solidFill>
              </a:rPr>
              <a:t>z</a:t>
            </a:r>
            <a:r>
              <a:rPr lang="en-GB" sz="3100" b="1" i="0" dirty="0" err="1">
                <a:solidFill>
                  <a:srgbClr val="ECECEC"/>
                </a:solidFill>
                <a:effectLst/>
              </a:rPr>
              <a:t>godbe</a:t>
            </a:r>
            <a:r>
              <a:rPr lang="en-GB" sz="3100" b="1" i="0" dirty="0">
                <a:solidFill>
                  <a:srgbClr val="ECECEC"/>
                </a:solidFill>
                <a:effectLst/>
              </a:rPr>
              <a:t>:</a:t>
            </a:r>
            <a:r>
              <a:rPr lang="en-GB" sz="3100" b="0" i="0" dirty="0">
                <a:solidFill>
                  <a:srgbClr val="ECECEC"/>
                </a:solidFill>
                <a:effectLst/>
              </a:rPr>
              <a:t> </a:t>
            </a:r>
            <a:r>
              <a:rPr lang="en-GB" sz="3100" b="0" i="0" dirty="0" err="1">
                <a:solidFill>
                  <a:srgbClr val="ECECEC"/>
                </a:solidFill>
                <a:effectLst/>
              </a:rPr>
              <a:t>Pripovedno</a:t>
            </a:r>
            <a:r>
              <a:rPr lang="en-GB" sz="3100" b="0" i="0" dirty="0">
                <a:solidFill>
                  <a:srgbClr val="ECECEC"/>
                </a:solidFill>
                <a:effectLst/>
              </a:rPr>
              <a:t> </a:t>
            </a:r>
            <a:r>
              <a:rPr lang="en-GB" sz="3100" b="0" i="0" dirty="0" err="1">
                <a:solidFill>
                  <a:srgbClr val="ECECEC"/>
                </a:solidFill>
                <a:effectLst/>
              </a:rPr>
              <a:t>sklepanje</a:t>
            </a:r>
            <a:r>
              <a:rPr lang="en-GB" sz="3100" b="0" i="0" dirty="0">
                <a:solidFill>
                  <a:srgbClr val="ECECEC"/>
                </a:solidFill>
                <a:effectLst/>
              </a:rPr>
              <a:t> in </a:t>
            </a:r>
            <a:r>
              <a:rPr lang="en-GB" sz="3100" b="0" i="0" dirty="0" err="1">
                <a:solidFill>
                  <a:srgbClr val="ECECEC"/>
                </a:solidFill>
                <a:effectLst/>
              </a:rPr>
              <a:t>družbena</a:t>
            </a:r>
            <a:r>
              <a:rPr lang="en-GB" sz="3100" b="0" i="0" dirty="0">
                <a:solidFill>
                  <a:srgbClr val="ECECEC"/>
                </a:solidFill>
                <a:effectLst/>
              </a:rPr>
              <a:t> </a:t>
            </a:r>
            <a:r>
              <a:rPr lang="en-GB" sz="3100" b="0" i="0" dirty="0" err="1">
                <a:solidFill>
                  <a:srgbClr val="ECECEC"/>
                </a:solidFill>
                <a:effectLst/>
              </a:rPr>
              <a:t>dinamika</a:t>
            </a:r>
            <a:r>
              <a:rPr lang="en-GB" sz="3100" b="0" dirty="0">
                <a:solidFill>
                  <a:srgbClr val="ECECEC"/>
                </a:solidFill>
              </a:rPr>
              <a:t>, </a:t>
            </a:r>
            <a:r>
              <a:rPr lang="en-GB" sz="3100" b="0" dirty="0" err="1">
                <a:solidFill>
                  <a:srgbClr val="ECECEC"/>
                </a:solidFill>
              </a:rPr>
              <a:t>sklepanje</a:t>
            </a:r>
            <a:r>
              <a:rPr lang="en-GB" sz="3100" b="0" dirty="0">
                <a:solidFill>
                  <a:srgbClr val="ECECEC"/>
                </a:solidFill>
              </a:rPr>
              <a:t> </a:t>
            </a:r>
            <a:r>
              <a:rPr lang="en-GB" sz="3100" b="0" dirty="0" err="1">
                <a:solidFill>
                  <a:srgbClr val="ECECEC"/>
                </a:solidFill>
              </a:rPr>
              <a:t>iz</a:t>
            </a:r>
            <a:r>
              <a:rPr lang="en-GB" sz="3100" b="0" dirty="0">
                <a:solidFill>
                  <a:srgbClr val="ECECEC"/>
                </a:solidFill>
              </a:rPr>
              <a:t> </a:t>
            </a:r>
            <a:r>
              <a:rPr lang="en-GB" sz="3100" b="0" dirty="0" err="1">
                <a:solidFill>
                  <a:srgbClr val="ECECEC"/>
                </a:solidFill>
              </a:rPr>
              <a:t>sentimenta</a:t>
            </a:r>
            <a:r>
              <a:rPr lang="en-GB" sz="3100" b="0" dirty="0">
                <a:solidFill>
                  <a:srgbClr val="ECECEC"/>
                </a:solidFill>
              </a:rPr>
              <a:t> in </a:t>
            </a:r>
            <a:r>
              <a:rPr lang="en-GB" sz="3100" b="0" dirty="0" err="1">
                <a:solidFill>
                  <a:srgbClr val="ECECEC"/>
                </a:solidFill>
              </a:rPr>
              <a:t>motivov</a:t>
            </a:r>
            <a:r>
              <a:rPr lang="en-GB" sz="3100" b="0" dirty="0">
                <a:solidFill>
                  <a:srgbClr val="ECECEC"/>
                </a:solidFill>
              </a:rPr>
              <a:t> </a:t>
            </a:r>
            <a:r>
              <a:rPr lang="en-GB" sz="3100" b="0" dirty="0" err="1">
                <a:solidFill>
                  <a:srgbClr val="ECECEC"/>
                </a:solidFill>
              </a:rPr>
              <a:t>protagonistov</a:t>
            </a: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111667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11</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fontScale="90000"/>
          </a:bodyPr>
          <a:lstStyle/>
          <a:p>
            <a:r>
              <a:rPr lang="en-GB" b="1" i="0" dirty="0" err="1">
                <a:solidFill>
                  <a:srgbClr val="ECECEC"/>
                </a:solidFill>
                <a:effectLst/>
              </a:rPr>
              <a:t>Metodologija</a:t>
            </a:r>
            <a:br>
              <a:rPr lang="en-GB" b="1" i="0" dirty="0">
                <a:solidFill>
                  <a:srgbClr val="ECECEC"/>
                </a:solidFill>
                <a:effectLst/>
              </a:rPr>
            </a:br>
            <a:r>
              <a:rPr lang="en-GB" b="1" i="0" dirty="0">
                <a:solidFill>
                  <a:srgbClr val="ECECEC"/>
                </a:solidFill>
                <a:effectLst/>
              </a:rPr>
              <a:t>.</a:t>
            </a:r>
            <a:r>
              <a:rPr lang="en-GB" b="1" i="0" dirty="0" err="1">
                <a:solidFill>
                  <a:srgbClr val="ECECEC"/>
                </a:solidFill>
                <a:effectLst/>
              </a:rPr>
              <a:t>Ustvarjanje</a:t>
            </a:r>
            <a:r>
              <a:rPr lang="en-GB" b="1" i="0" dirty="0">
                <a:solidFill>
                  <a:srgbClr val="ECECEC"/>
                </a:solidFill>
                <a:effectLst/>
              </a:rPr>
              <a:t> </a:t>
            </a:r>
            <a:r>
              <a:rPr lang="en-GB" b="1" i="0" dirty="0" err="1">
                <a:solidFill>
                  <a:srgbClr val="ECECEC"/>
                </a:solidFill>
                <a:effectLst/>
              </a:rPr>
              <a:t>Scenarijev</a:t>
            </a:r>
            <a:r>
              <a:rPr lang="en-GB" b="1" i="0" dirty="0">
                <a:solidFill>
                  <a:srgbClr val="ECECEC"/>
                </a:solidFill>
                <a:effectLst/>
              </a:rPr>
              <a:t>:</a:t>
            </a:r>
            <a:r>
              <a:rPr lang="en-GB" b="0" i="0" dirty="0">
                <a:solidFill>
                  <a:srgbClr val="ECECEC"/>
                </a:solidFill>
                <a:effectLst/>
              </a:rPr>
              <a:t> </a:t>
            </a:r>
            <a:r>
              <a:rPr lang="en-GB" b="0" dirty="0" err="1">
                <a:solidFill>
                  <a:srgbClr val="ECECEC"/>
                </a:solidFill>
              </a:rPr>
              <a:t>g</a:t>
            </a:r>
            <a:r>
              <a:rPr lang="en-GB" b="0" i="0" dirty="0" err="1">
                <a:solidFill>
                  <a:srgbClr val="ECECEC"/>
                </a:solidFill>
                <a:effectLst/>
              </a:rPr>
              <a:t>eneriranje</a:t>
            </a:r>
            <a:r>
              <a:rPr lang="en-GB" b="0" i="0" dirty="0">
                <a:solidFill>
                  <a:srgbClr val="ECECEC"/>
                </a:solidFill>
                <a:effectLst/>
              </a:rPr>
              <a:t> </a:t>
            </a:r>
            <a:r>
              <a:rPr lang="en-GB" b="0" i="0" dirty="0" err="1">
                <a:solidFill>
                  <a:srgbClr val="ECECEC"/>
                </a:solidFill>
                <a:effectLst/>
              </a:rPr>
              <a:t>scenarijev</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podlagi</a:t>
            </a:r>
            <a:r>
              <a:rPr lang="en-GB" b="0" i="0" dirty="0">
                <a:solidFill>
                  <a:srgbClr val="ECECEC"/>
                </a:solidFill>
                <a:effectLst/>
              </a:rPr>
              <a:t> </a:t>
            </a:r>
            <a:r>
              <a:rPr lang="en-GB" b="0" i="0" dirty="0" err="1">
                <a:solidFill>
                  <a:srgbClr val="ECECEC"/>
                </a:solidFill>
                <a:effectLst/>
              </a:rPr>
              <a:t>usmeritev</a:t>
            </a:r>
            <a:r>
              <a:rPr lang="en-GB" b="0" i="0" dirty="0">
                <a:solidFill>
                  <a:srgbClr val="ECECEC"/>
                </a:solidFill>
                <a:effectLst/>
              </a:rPr>
              <a:t> in </a:t>
            </a:r>
            <a:r>
              <a:rPr lang="en-GB" b="0" i="0" dirty="0" err="1">
                <a:solidFill>
                  <a:srgbClr val="ECECEC"/>
                </a:solidFill>
                <a:effectLst/>
              </a:rPr>
              <a:t>njihova</a:t>
            </a:r>
            <a:r>
              <a:rPr lang="en-GB" b="0" i="0" dirty="0">
                <a:solidFill>
                  <a:srgbClr val="ECECEC"/>
                </a:solidFill>
                <a:effectLst/>
              </a:rPr>
              <a:t> </a:t>
            </a:r>
            <a:r>
              <a:rPr lang="en-GB" b="0" i="0" dirty="0" err="1">
                <a:solidFill>
                  <a:srgbClr val="ECECEC"/>
                </a:solidFill>
                <a:effectLst/>
              </a:rPr>
              <a:t>iterativna</a:t>
            </a:r>
            <a:r>
              <a:rPr lang="en-GB" b="0" i="0" dirty="0">
                <a:solidFill>
                  <a:srgbClr val="ECECEC"/>
                </a:solidFill>
                <a:effectLst/>
              </a:rPr>
              <a:t> </a:t>
            </a:r>
            <a:r>
              <a:rPr lang="en-GB" b="0" i="0" dirty="0" err="1">
                <a:solidFill>
                  <a:srgbClr val="ECECEC"/>
                </a:solidFill>
                <a:effectLst/>
              </a:rPr>
              <a:t>izpopolnitev</a:t>
            </a:r>
            <a:br>
              <a:rPr lang="en-GB" b="1" i="0" dirty="0">
                <a:solidFill>
                  <a:srgbClr val="ECECEC"/>
                </a:solidFill>
                <a:effectLst/>
              </a:rPr>
            </a:br>
            <a:r>
              <a:rPr lang="en-GB" b="1" i="0" dirty="0">
                <a:solidFill>
                  <a:srgbClr val="ECECEC"/>
                </a:solidFill>
                <a:effectLst/>
              </a:rPr>
              <a:t>.</a:t>
            </a:r>
            <a:r>
              <a:rPr lang="en-GB" b="1" i="0" dirty="0" err="1">
                <a:solidFill>
                  <a:srgbClr val="ECECEC"/>
                </a:solidFill>
                <a:effectLst/>
              </a:rPr>
              <a:t>Usmerjeno</a:t>
            </a:r>
            <a:r>
              <a:rPr lang="en-GB" b="1" i="0" dirty="0">
                <a:solidFill>
                  <a:srgbClr val="ECECEC"/>
                </a:solidFill>
                <a:effectLst/>
              </a:rPr>
              <a:t> “</a:t>
            </a:r>
            <a:r>
              <a:rPr lang="en-GB" b="1" i="0" dirty="0" err="1">
                <a:solidFill>
                  <a:srgbClr val="ECECEC"/>
                </a:solidFill>
                <a:effectLst/>
              </a:rPr>
              <a:t>promptanje</a:t>
            </a:r>
            <a:r>
              <a:rPr lang="en-GB" b="1" i="0" dirty="0">
                <a:solidFill>
                  <a:srgbClr val="ECECEC"/>
                </a:solidFill>
                <a:effectLst/>
              </a:rPr>
              <a:t>”:</a:t>
            </a:r>
            <a:r>
              <a:rPr lang="en-GB" b="0" i="0" dirty="0">
                <a:solidFill>
                  <a:srgbClr val="ECECEC"/>
                </a:solidFill>
                <a:effectLst/>
              </a:rPr>
              <a:t> </a:t>
            </a:r>
            <a:r>
              <a:rPr lang="en-GB" b="0" dirty="0" err="1">
                <a:solidFill>
                  <a:srgbClr val="ECECEC"/>
                </a:solidFill>
              </a:rPr>
              <a:t>r</a:t>
            </a:r>
            <a:r>
              <a:rPr lang="en-GB" b="0" i="0" dirty="0" err="1">
                <a:solidFill>
                  <a:srgbClr val="ECECEC"/>
                </a:solidFill>
                <a:effectLst/>
              </a:rPr>
              <a:t>azvoj</a:t>
            </a:r>
            <a:r>
              <a:rPr lang="en-GB" b="0" i="0" dirty="0">
                <a:solidFill>
                  <a:srgbClr val="ECECEC"/>
                </a:solidFill>
                <a:effectLst/>
              </a:rPr>
              <a:t> </a:t>
            </a:r>
            <a:r>
              <a:rPr lang="en-GB" b="0" i="0" dirty="0" err="1">
                <a:solidFill>
                  <a:srgbClr val="ECECEC"/>
                </a:solidFill>
                <a:effectLst/>
              </a:rPr>
              <a:t>usmerjenih</a:t>
            </a:r>
            <a:r>
              <a:rPr lang="en-GB" b="0" i="0" dirty="0">
                <a:solidFill>
                  <a:srgbClr val="ECECEC"/>
                </a:solidFill>
                <a:effectLst/>
              </a:rPr>
              <a:t> </a:t>
            </a:r>
            <a:r>
              <a:rPr lang="en-GB" b="0" i="0" dirty="0" err="1">
                <a:solidFill>
                  <a:srgbClr val="ECECEC"/>
                </a:solidFill>
                <a:effectLst/>
              </a:rPr>
              <a:t>pravil</a:t>
            </a:r>
            <a:br>
              <a:rPr lang="en-GB" b="0" i="0" dirty="0">
                <a:solidFill>
                  <a:srgbClr val="ECECEC"/>
                </a:solidFill>
                <a:effectLst/>
              </a:rPr>
            </a:br>
            <a:r>
              <a:rPr lang="en-GB" b="0" i="0" dirty="0">
                <a:solidFill>
                  <a:srgbClr val="ECECEC"/>
                </a:solidFill>
                <a:effectLst/>
              </a:rPr>
              <a:t>.</a:t>
            </a:r>
            <a:r>
              <a:rPr lang="en-GB" b="1" i="0" dirty="0" err="1">
                <a:solidFill>
                  <a:srgbClr val="ECECEC"/>
                </a:solidFill>
                <a:effectLst/>
              </a:rPr>
              <a:t>Sklepanje</a:t>
            </a:r>
            <a:r>
              <a:rPr lang="en-GB" b="1" i="0" dirty="0">
                <a:solidFill>
                  <a:srgbClr val="ECECEC"/>
                </a:solidFill>
                <a:effectLst/>
              </a:rPr>
              <a:t> z </a:t>
            </a:r>
            <a:r>
              <a:rPr lang="en-GB" dirty="0" err="1">
                <a:solidFill>
                  <a:srgbClr val="ECECEC"/>
                </a:solidFill>
              </a:rPr>
              <a:t>v</a:t>
            </a:r>
            <a:r>
              <a:rPr lang="en-GB" b="1" i="0" dirty="0" err="1">
                <a:solidFill>
                  <a:srgbClr val="ECECEC"/>
                </a:solidFill>
                <a:effectLst/>
              </a:rPr>
              <a:t>erigo</a:t>
            </a:r>
            <a:r>
              <a:rPr lang="en-GB" b="1" i="0" dirty="0">
                <a:solidFill>
                  <a:srgbClr val="ECECEC"/>
                </a:solidFill>
                <a:effectLst/>
              </a:rPr>
              <a:t> </a:t>
            </a:r>
            <a:r>
              <a:rPr lang="en-GB" dirty="0" err="1">
                <a:solidFill>
                  <a:srgbClr val="ECECEC"/>
                </a:solidFill>
              </a:rPr>
              <a:t>m</a:t>
            </a:r>
            <a:r>
              <a:rPr lang="en-GB" b="1" i="0" dirty="0" err="1">
                <a:solidFill>
                  <a:srgbClr val="ECECEC"/>
                </a:solidFill>
                <a:effectLst/>
              </a:rPr>
              <a:t>isli</a:t>
            </a:r>
            <a:r>
              <a:rPr lang="en-GB" b="1" i="0" dirty="0">
                <a:solidFill>
                  <a:srgbClr val="ECECEC"/>
                </a:solidFill>
                <a:effectLst/>
              </a:rPr>
              <a:t>:</a:t>
            </a:r>
            <a:r>
              <a:rPr lang="en-GB" b="0" i="0" dirty="0">
                <a:solidFill>
                  <a:srgbClr val="ECECEC"/>
                </a:solidFill>
                <a:effectLst/>
              </a:rPr>
              <a:t> </a:t>
            </a:r>
            <a:r>
              <a:rPr lang="en-GB" b="0" dirty="0" err="1">
                <a:solidFill>
                  <a:srgbClr val="ECECEC"/>
                </a:solidFill>
              </a:rPr>
              <a:t>v</a:t>
            </a:r>
            <a:r>
              <a:rPr lang="en-GB" b="0" i="0" dirty="0" err="1">
                <a:solidFill>
                  <a:srgbClr val="ECECEC"/>
                </a:solidFill>
                <a:effectLst/>
              </a:rPr>
              <a:t>odenje</a:t>
            </a:r>
            <a:r>
              <a:rPr lang="en-GB" b="0" i="0" dirty="0">
                <a:solidFill>
                  <a:srgbClr val="ECECEC"/>
                </a:solidFill>
                <a:effectLst/>
              </a:rPr>
              <a:t> LLM </a:t>
            </a:r>
            <a:r>
              <a:rPr lang="en-GB" b="0" i="0" dirty="0" err="1">
                <a:solidFill>
                  <a:srgbClr val="ECECEC"/>
                </a:solidFill>
                <a:effectLst/>
              </a:rPr>
              <a:t>modela</a:t>
            </a:r>
            <a:r>
              <a:rPr lang="en-GB" b="0" i="0" dirty="0">
                <a:solidFill>
                  <a:srgbClr val="ECECEC"/>
                </a:solidFill>
                <a:effectLst/>
              </a:rPr>
              <a:t> </a:t>
            </a:r>
            <a:r>
              <a:rPr lang="en-GB" b="0" i="0" dirty="0" err="1">
                <a:solidFill>
                  <a:srgbClr val="ECECEC"/>
                </a:solidFill>
                <a:effectLst/>
              </a:rPr>
              <a:t>skozi</a:t>
            </a:r>
            <a:r>
              <a:rPr lang="en-GB" b="0" i="0" dirty="0">
                <a:solidFill>
                  <a:srgbClr val="ECECEC"/>
                </a:solidFill>
                <a:effectLst/>
              </a:rPr>
              <a:t> </a:t>
            </a:r>
            <a:r>
              <a:rPr lang="en-GB" b="0" i="0" dirty="0" err="1">
                <a:solidFill>
                  <a:srgbClr val="ECECEC"/>
                </a:solidFill>
                <a:effectLst/>
              </a:rPr>
              <a:t>logične</a:t>
            </a:r>
            <a:r>
              <a:rPr lang="en-GB" b="0" i="0" dirty="0">
                <a:solidFill>
                  <a:srgbClr val="ECECEC"/>
                </a:solidFill>
                <a:effectLst/>
              </a:rPr>
              <a:t> </a:t>
            </a:r>
            <a:r>
              <a:rPr lang="en-GB" b="0" i="0" dirty="0" err="1">
                <a:solidFill>
                  <a:srgbClr val="ECECEC"/>
                </a:solidFill>
                <a:effectLst/>
              </a:rPr>
              <a:t>korake</a:t>
            </a:r>
            <a:br>
              <a:rPr lang="en-GB" b="0" i="0" dirty="0">
                <a:solidFill>
                  <a:srgbClr val="ECECEC"/>
                </a:solidFill>
                <a:effectLst/>
              </a:rPr>
            </a:br>
            <a:r>
              <a:rPr lang="en-GB" b="0" i="0" dirty="0">
                <a:solidFill>
                  <a:srgbClr val="ECECEC"/>
                </a:solidFill>
                <a:effectLst/>
              </a:rPr>
              <a:t>.</a:t>
            </a:r>
            <a:r>
              <a:rPr lang="en-GB" b="1" i="0" dirty="0">
                <a:solidFill>
                  <a:srgbClr val="ECECEC"/>
                </a:solidFill>
                <a:effectLst/>
              </a:rPr>
              <a:t>Few-Shot </a:t>
            </a:r>
            <a:r>
              <a:rPr lang="en-GB" dirty="0" err="1">
                <a:solidFill>
                  <a:srgbClr val="ECECEC"/>
                </a:solidFill>
              </a:rPr>
              <a:t>u</a:t>
            </a:r>
            <a:r>
              <a:rPr lang="en-GB" b="1" i="0" dirty="0" err="1">
                <a:solidFill>
                  <a:srgbClr val="ECECEC"/>
                </a:solidFill>
                <a:effectLst/>
              </a:rPr>
              <a:t>čenje</a:t>
            </a:r>
            <a:r>
              <a:rPr lang="en-GB" b="1" i="0" dirty="0">
                <a:solidFill>
                  <a:srgbClr val="ECECEC"/>
                </a:solidFill>
                <a:effectLst/>
              </a:rPr>
              <a:t>:</a:t>
            </a:r>
            <a:r>
              <a:rPr lang="en-GB" b="0" i="0" dirty="0">
                <a:solidFill>
                  <a:srgbClr val="ECECEC"/>
                </a:solidFill>
                <a:effectLst/>
              </a:rPr>
              <a:t> </a:t>
            </a:r>
            <a:r>
              <a:rPr lang="en-GB" b="0" dirty="0" err="1">
                <a:solidFill>
                  <a:srgbClr val="ECECEC"/>
                </a:solidFill>
              </a:rPr>
              <a:t>u</a:t>
            </a:r>
            <a:r>
              <a:rPr lang="en-GB" b="0" i="0" dirty="0" err="1">
                <a:solidFill>
                  <a:srgbClr val="ECECEC"/>
                </a:solidFill>
                <a:effectLst/>
              </a:rPr>
              <a:t>poraba</a:t>
            </a:r>
            <a:r>
              <a:rPr lang="en-GB" b="0" i="0" dirty="0">
                <a:solidFill>
                  <a:srgbClr val="ECECEC"/>
                </a:solidFill>
                <a:effectLst/>
              </a:rPr>
              <a:t> </a:t>
            </a:r>
            <a:r>
              <a:rPr lang="en-GB" b="0" i="0" dirty="0" err="1">
                <a:solidFill>
                  <a:srgbClr val="ECECEC"/>
                </a:solidFill>
                <a:effectLst/>
              </a:rPr>
              <a:t>referenčnih</a:t>
            </a:r>
            <a:r>
              <a:rPr lang="en-GB" b="0" i="0" dirty="0">
                <a:solidFill>
                  <a:srgbClr val="ECECEC"/>
                </a:solidFill>
                <a:effectLst/>
              </a:rPr>
              <a:t> </a:t>
            </a:r>
            <a:r>
              <a:rPr lang="en-GB" b="0" i="0" dirty="0" err="1">
                <a:solidFill>
                  <a:srgbClr val="ECECEC"/>
                </a:solidFill>
                <a:effectLst/>
              </a:rPr>
              <a:t>podatkovnih</a:t>
            </a:r>
            <a:r>
              <a:rPr lang="en-GB" b="0" i="0" dirty="0">
                <a:solidFill>
                  <a:srgbClr val="ECECEC"/>
                </a:solidFill>
                <a:effectLst/>
              </a:rPr>
              <a:t> </a:t>
            </a:r>
            <a:r>
              <a:rPr lang="en-GB" b="0" i="0" dirty="0" err="1">
                <a:solidFill>
                  <a:srgbClr val="ECECEC"/>
                </a:solidFill>
                <a:effectLst/>
              </a:rPr>
              <a:t>točk</a:t>
            </a:r>
            <a:r>
              <a:rPr lang="en-GB" b="0" i="0" dirty="0">
                <a:solidFill>
                  <a:srgbClr val="ECECEC"/>
                </a:solidFill>
                <a:effectLst/>
              </a:rPr>
              <a:t> za </a:t>
            </a:r>
            <a:r>
              <a:rPr lang="en-GB" b="0" i="0" dirty="0" err="1">
                <a:solidFill>
                  <a:srgbClr val="ECECEC"/>
                </a:solidFill>
                <a:effectLst/>
              </a:rPr>
              <a:t>treniranje</a:t>
            </a:r>
            <a:r>
              <a:rPr lang="en-GB" b="0" i="0" dirty="0">
                <a:solidFill>
                  <a:srgbClr val="ECECEC"/>
                </a:solidFill>
                <a:effectLst/>
              </a:rPr>
              <a:t> </a:t>
            </a:r>
            <a:r>
              <a:rPr lang="en-GB" b="0" i="0" dirty="0" err="1">
                <a:solidFill>
                  <a:srgbClr val="ECECEC"/>
                </a:solidFill>
                <a:effectLst/>
              </a:rPr>
              <a:t>modelov</a:t>
            </a:r>
            <a:r>
              <a:rPr lang="en-GB" b="0" i="0" dirty="0">
                <a:solidFill>
                  <a:srgbClr val="ECECEC"/>
                </a:solidFill>
                <a:effectLst/>
              </a:rPr>
              <a:t> za </a:t>
            </a:r>
            <a:r>
              <a:rPr lang="en-GB" b="0" i="0" dirty="0" err="1">
                <a:solidFill>
                  <a:srgbClr val="ECECEC"/>
                </a:solidFill>
                <a:effectLst/>
              </a:rPr>
              <a:t>boljšo</a:t>
            </a:r>
            <a:r>
              <a:rPr lang="en-GB" b="0" i="0" dirty="0">
                <a:solidFill>
                  <a:srgbClr val="ECECEC"/>
                </a:solidFill>
                <a:effectLst/>
              </a:rPr>
              <a:t> </a:t>
            </a:r>
            <a:r>
              <a:rPr lang="en-GB" b="0" i="0" dirty="0" err="1">
                <a:solidFill>
                  <a:srgbClr val="ECECEC"/>
                </a:solidFill>
                <a:effectLst/>
              </a:rPr>
              <a:t>posplošitev</a:t>
            </a:r>
            <a:br>
              <a:rPr lang="en-GB" b="0" i="0" dirty="0">
                <a:solidFill>
                  <a:srgbClr val="ECECEC"/>
                </a:solidFill>
                <a:effectLst/>
                <a:latin typeface="ui-sans-serif"/>
              </a:rPr>
            </a:br>
            <a:br>
              <a:rPr lang="en-GB" b="0" i="0" dirty="0">
                <a:solidFill>
                  <a:srgbClr val="ECECEC"/>
                </a:solidFill>
                <a:effectLst/>
                <a:latin typeface="ui-sans-serif"/>
              </a:rPr>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286496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12</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209111" y="884663"/>
            <a:ext cx="9317640" cy="5081239"/>
          </a:xfrm>
        </p:spPr>
        <p:txBody>
          <a:bodyPr>
            <a:normAutofit fontScale="90000"/>
          </a:bodyPr>
          <a:lstStyle/>
          <a:p>
            <a:r>
              <a:rPr lang="en-GB" sz="3100" i="0" dirty="0" err="1">
                <a:solidFill>
                  <a:srgbClr val="ECECEC"/>
                </a:solidFill>
                <a:effectLst/>
              </a:rPr>
              <a:t>Evaluacija</a:t>
            </a:r>
            <a:r>
              <a:rPr lang="en-GB" sz="3100" i="0" dirty="0">
                <a:solidFill>
                  <a:srgbClr val="ECECEC"/>
                </a:solidFill>
                <a:effectLst/>
              </a:rPr>
              <a:t> </a:t>
            </a:r>
            <a:r>
              <a:rPr lang="en-GB" sz="3100" i="0" dirty="0" err="1">
                <a:solidFill>
                  <a:srgbClr val="ECECEC"/>
                </a:solidFill>
                <a:effectLst/>
              </a:rPr>
              <a:t>vmesnih</a:t>
            </a:r>
            <a:r>
              <a:rPr lang="en-GB" sz="3100" i="0" dirty="0">
                <a:solidFill>
                  <a:srgbClr val="ECECEC"/>
                </a:solidFill>
                <a:effectLst/>
              </a:rPr>
              <a:t> </a:t>
            </a:r>
            <a:r>
              <a:rPr lang="en-GB" sz="3100" i="0" dirty="0" err="1">
                <a:solidFill>
                  <a:srgbClr val="ECECEC"/>
                </a:solidFill>
                <a:effectLst/>
              </a:rPr>
              <a:t>rezultatov</a:t>
            </a:r>
            <a:r>
              <a:rPr lang="en-GB" sz="3100" i="0" dirty="0">
                <a:solidFill>
                  <a:srgbClr val="ECECEC"/>
                </a:solidFill>
                <a:effectLst/>
              </a:rPr>
              <a:t> </a:t>
            </a:r>
            <a:br>
              <a:rPr lang="en-GB" sz="3100" i="0" dirty="0">
                <a:solidFill>
                  <a:srgbClr val="ECECEC"/>
                </a:solidFill>
                <a:effectLst/>
              </a:rPr>
            </a:br>
            <a:br>
              <a:rPr lang="en-GB" sz="3100" i="0" dirty="0">
                <a:solidFill>
                  <a:srgbClr val="ECECEC"/>
                </a:solidFill>
                <a:effectLst/>
              </a:rPr>
            </a:br>
            <a:r>
              <a:rPr lang="en-GB" sz="3100" b="0" i="0" dirty="0">
                <a:solidFill>
                  <a:srgbClr val="ECECEC"/>
                </a:solidFill>
                <a:effectLst/>
              </a:rPr>
              <a:t>.</a:t>
            </a:r>
            <a:r>
              <a:rPr lang="en-GB" sz="3100" b="0" i="0" dirty="0" err="1">
                <a:solidFill>
                  <a:srgbClr val="ECECEC"/>
                </a:solidFill>
                <a:effectLst/>
              </a:rPr>
              <a:t>Preverjanje</a:t>
            </a:r>
            <a:r>
              <a:rPr lang="en-GB" sz="3100" b="0" dirty="0">
                <a:solidFill>
                  <a:srgbClr val="ECECEC"/>
                </a:solidFill>
              </a:rPr>
              <a:t> </a:t>
            </a:r>
            <a:r>
              <a:rPr lang="en-GB" sz="3100" b="0" i="0" dirty="0" err="1">
                <a:solidFill>
                  <a:srgbClr val="ECECEC"/>
                </a:solidFill>
                <a:effectLst/>
              </a:rPr>
              <a:t>uspešnosti</a:t>
            </a:r>
            <a:r>
              <a:rPr lang="en-GB" sz="3100" b="0" i="0" dirty="0">
                <a:solidFill>
                  <a:srgbClr val="ECECEC"/>
                </a:solidFill>
                <a:effectLst/>
              </a:rPr>
              <a:t> LLM </a:t>
            </a:r>
            <a:r>
              <a:rPr lang="en-GB" sz="3100" b="0" i="0" dirty="0" err="1">
                <a:solidFill>
                  <a:srgbClr val="ECECEC"/>
                </a:solidFill>
                <a:effectLst/>
              </a:rPr>
              <a:t>izidov</a:t>
            </a:r>
            <a:br>
              <a:rPr lang="en-GB" sz="3100" b="0" i="0" dirty="0">
                <a:solidFill>
                  <a:srgbClr val="ECECEC"/>
                </a:solidFill>
                <a:effectLst/>
              </a:rPr>
            </a:br>
            <a:r>
              <a:rPr lang="en-GB" sz="3100" b="0" i="0" dirty="0">
                <a:solidFill>
                  <a:srgbClr val="ECECEC"/>
                </a:solidFill>
                <a:effectLst/>
              </a:rPr>
              <a:t>.</a:t>
            </a:r>
            <a:r>
              <a:rPr lang="en-GB" sz="3100" b="0" i="0" dirty="0" err="1">
                <a:solidFill>
                  <a:srgbClr val="ECECEC"/>
                </a:solidFill>
                <a:effectLst/>
              </a:rPr>
              <a:t>Predlagana</a:t>
            </a:r>
            <a:r>
              <a:rPr lang="en-GB" sz="3100" b="0" i="0" dirty="0">
                <a:solidFill>
                  <a:srgbClr val="ECECEC"/>
                </a:solidFill>
                <a:effectLst/>
              </a:rPr>
              <a:t> t. </a:t>
            </a:r>
            <a:r>
              <a:rPr lang="en-GB" sz="3100" b="0" i="0" dirty="0" err="1">
                <a:solidFill>
                  <a:srgbClr val="ECECEC"/>
                </a:solidFill>
                <a:effectLst/>
              </a:rPr>
              <a:t>i</a:t>
            </a:r>
            <a:r>
              <a:rPr lang="en-GB" sz="3100" b="0" i="0" dirty="0">
                <a:solidFill>
                  <a:srgbClr val="ECECEC"/>
                </a:solidFill>
                <a:effectLst/>
              </a:rPr>
              <a:t>. OQACM (</a:t>
            </a:r>
            <a:r>
              <a:rPr lang="en-GB" sz="3100" b="0" dirty="0">
                <a:effectLst/>
              </a:rPr>
              <a:t>Outcome Quality Assessment Composed Metrics)</a:t>
            </a:r>
            <a:br>
              <a:rPr lang="en-GB" sz="3100" b="0" dirty="0">
                <a:effectLst/>
              </a:rPr>
            </a:br>
            <a:r>
              <a:rPr lang="en-GB" sz="3100" b="0" dirty="0">
                <a:effectLst/>
              </a:rPr>
              <a:t>.</a:t>
            </a:r>
            <a:r>
              <a:rPr lang="en-GB" sz="3100" b="0" dirty="0" err="1">
                <a:effectLst/>
              </a:rPr>
              <a:t>Metrika</a:t>
            </a:r>
            <a:r>
              <a:rPr lang="en-GB" sz="3100" b="0" dirty="0">
                <a:effectLst/>
              </a:rPr>
              <a:t> </a:t>
            </a:r>
            <a:r>
              <a:rPr lang="en-GB" sz="3100" b="0" dirty="0" err="1"/>
              <a:t>o</a:t>
            </a:r>
            <a:r>
              <a:rPr lang="en-GB" sz="3100" b="0" dirty="0" err="1">
                <a:effectLst/>
              </a:rPr>
              <a:t>mogoča</a:t>
            </a:r>
            <a:r>
              <a:rPr lang="en-GB" sz="3100" b="0" dirty="0">
                <a:effectLst/>
              </a:rPr>
              <a:t> </a:t>
            </a:r>
            <a:r>
              <a:rPr lang="en-GB" sz="3100" b="0" dirty="0" err="1">
                <a:effectLst/>
              </a:rPr>
              <a:t>primerjavo</a:t>
            </a:r>
            <a:r>
              <a:rPr lang="en-GB" sz="3100" b="0" dirty="0">
                <a:effectLst/>
              </a:rPr>
              <a:t> </a:t>
            </a:r>
            <a:r>
              <a:rPr lang="en-GB" sz="3100" b="0" dirty="0" err="1">
                <a:effectLst/>
              </a:rPr>
              <a:t>uspešnosti</a:t>
            </a:r>
            <a:r>
              <a:rPr lang="en-GB" sz="3100" b="0" dirty="0">
                <a:effectLst/>
              </a:rPr>
              <a:t> </a:t>
            </a:r>
            <a:r>
              <a:rPr lang="en-GB" sz="3100" b="0" dirty="0" err="1">
                <a:effectLst/>
              </a:rPr>
              <a:t>različnih</a:t>
            </a:r>
            <a:r>
              <a:rPr lang="en-GB" sz="3100" b="0" dirty="0">
                <a:effectLst/>
              </a:rPr>
              <a:t> LLM </a:t>
            </a:r>
            <a:r>
              <a:rPr lang="en-GB" sz="3100" b="0" dirty="0" err="1">
                <a:effectLst/>
              </a:rPr>
              <a:t>modelov</a:t>
            </a:r>
            <a:r>
              <a:rPr lang="en-GB" sz="3100" b="0" dirty="0">
                <a:effectLst/>
              </a:rPr>
              <a:t> </a:t>
            </a:r>
            <a:r>
              <a:rPr lang="en-GB" sz="3100" b="0" dirty="0" err="1">
                <a:effectLst/>
              </a:rPr>
              <a:t>znotraj</a:t>
            </a:r>
            <a:r>
              <a:rPr lang="en-GB" sz="3100" b="0" dirty="0">
                <a:effectLst/>
              </a:rPr>
              <a:t> </a:t>
            </a:r>
            <a:r>
              <a:rPr lang="en-GB" sz="3100" b="0" dirty="0" err="1">
                <a:effectLst/>
              </a:rPr>
              <a:t>ene</a:t>
            </a:r>
            <a:r>
              <a:rPr lang="en-GB" sz="3100" b="0" dirty="0">
                <a:effectLst/>
              </a:rPr>
              <a:t> </a:t>
            </a:r>
            <a:r>
              <a:rPr lang="en-GB" sz="3100" b="0" dirty="0" err="1">
                <a:effectLst/>
              </a:rPr>
              <a:t>kategorije</a:t>
            </a:r>
            <a:r>
              <a:rPr lang="en-GB" sz="3100" b="0" dirty="0">
                <a:effectLst/>
              </a:rPr>
              <a:t> </a:t>
            </a:r>
            <a:r>
              <a:rPr lang="en-GB" sz="3100" b="0" dirty="0" err="1">
                <a:effectLst/>
              </a:rPr>
              <a:t>obravnave</a:t>
            </a:r>
            <a:r>
              <a:rPr lang="en-GB" sz="3100" b="0" dirty="0">
                <a:effectLst/>
              </a:rPr>
              <a:t> </a:t>
            </a:r>
            <a:r>
              <a:rPr lang="en-GB" sz="3100" b="0" dirty="0" err="1">
                <a:effectLst/>
              </a:rPr>
              <a:t>ali</a:t>
            </a:r>
            <a:r>
              <a:rPr lang="en-GB" sz="3100" b="0" dirty="0">
                <a:effectLst/>
              </a:rPr>
              <a:t> </a:t>
            </a:r>
            <a:r>
              <a:rPr lang="en-GB" sz="3100" b="0" dirty="0" err="1">
                <a:effectLst/>
              </a:rPr>
              <a:t>primerjavo</a:t>
            </a:r>
            <a:r>
              <a:rPr lang="en-GB" sz="3100" b="0" dirty="0">
                <a:effectLst/>
              </a:rPr>
              <a:t> </a:t>
            </a:r>
            <a:r>
              <a:rPr lang="en-GB" sz="3100" b="0" dirty="0" err="1">
                <a:effectLst/>
              </a:rPr>
              <a:t>uspešnosti</a:t>
            </a:r>
            <a:r>
              <a:rPr lang="en-GB" sz="3100" b="0" dirty="0">
                <a:effectLst/>
              </a:rPr>
              <a:t> </a:t>
            </a:r>
            <a:r>
              <a:rPr lang="en-GB" sz="3100" b="0" dirty="0" err="1">
                <a:effectLst/>
              </a:rPr>
              <a:t>generiranja</a:t>
            </a:r>
            <a:r>
              <a:rPr lang="en-GB" sz="3100" b="0" dirty="0">
                <a:effectLst/>
              </a:rPr>
              <a:t> </a:t>
            </a:r>
            <a:r>
              <a:rPr lang="en-GB" sz="3100" b="0" dirty="0" err="1">
                <a:effectLst/>
              </a:rPr>
              <a:t>scenarijev</a:t>
            </a:r>
            <a:r>
              <a:rPr lang="en-GB" sz="3100" b="0" dirty="0">
                <a:effectLst/>
              </a:rPr>
              <a:t> in </a:t>
            </a:r>
            <a:r>
              <a:rPr lang="en-GB" sz="3100" b="0" dirty="0" err="1">
                <a:effectLst/>
              </a:rPr>
              <a:t>ustreznih</a:t>
            </a:r>
            <a:r>
              <a:rPr lang="en-GB" sz="3100" b="0" dirty="0">
                <a:effectLst/>
              </a:rPr>
              <a:t> </a:t>
            </a:r>
            <a:r>
              <a:rPr lang="en-GB" sz="3100" b="0" dirty="0" err="1">
                <a:effectLst/>
              </a:rPr>
              <a:t>hipotez</a:t>
            </a:r>
            <a:r>
              <a:rPr lang="en-GB" sz="3100" b="0" dirty="0">
                <a:effectLst/>
              </a:rPr>
              <a:t> med </a:t>
            </a:r>
            <a:r>
              <a:rPr lang="en-GB" sz="3100" b="0" dirty="0" err="1">
                <a:effectLst/>
              </a:rPr>
              <a:t>različnimi</a:t>
            </a:r>
            <a:r>
              <a:rPr lang="en-GB" sz="3100" b="0" dirty="0">
                <a:effectLst/>
              </a:rPr>
              <a:t> </a:t>
            </a:r>
            <a:r>
              <a:rPr lang="en-GB" sz="3100" b="0" dirty="0" err="1">
                <a:effectLst/>
              </a:rPr>
              <a:t>kategorijami</a:t>
            </a:r>
            <a:r>
              <a:rPr lang="en-GB" sz="3100" b="0" dirty="0"/>
              <a:t> </a:t>
            </a:r>
            <a:r>
              <a:rPr lang="en-GB" sz="3100" b="0" dirty="0" err="1"/>
              <a:t>obravnave</a:t>
            </a:r>
            <a:r>
              <a:rPr lang="en-GB" sz="3100" b="0" dirty="0"/>
              <a:t>.</a:t>
            </a:r>
            <a:br>
              <a:rPr lang="en-GB" sz="2800" b="0" dirty="0"/>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3869487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13</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br>
              <a:rPr lang="en-GB" b="0" i="0" dirty="0">
                <a:solidFill>
                  <a:srgbClr val="ECECEC"/>
                </a:solidFill>
                <a:effectLst/>
                <a:latin typeface="ui-sans-serif"/>
              </a:rPr>
            </a:br>
            <a:br>
              <a:rPr lang="en-GB" b="0" i="0" dirty="0">
                <a:solidFill>
                  <a:srgbClr val="ECECEC"/>
                </a:solidFill>
                <a:effectLst/>
                <a:latin typeface="ui-sans-serif"/>
              </a:rPr>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graphicFrame>
        <p:nvGraphicFramePr>
          <p:cNvPr id="2" name="Table 1">
            <a:extLst>
              <a:ext uri="{FF2B5EF4-FFF2-40B4-BE49-F238E27FC236}">
                <a16:creationId xmlns:a16="http://schemas.microsoft.com/office/drawing/2014/main" id="{403A4986-1A6B-92A7-7EBC-3E75C0128DF9}"/>
              </a:ext>
            </a:extLst>
          </p:cNvPr>
          <p:cNvGraphicFramePr>
            <a:graphicFrameLocks noGrp="1"/>
          </p:cNvGraphicFramePr>
          <p:nvPr>
            <p:extLst>
              <p:ext uri="{D42A27DB-BD31-4B8C-83A1-F6EECF244321}">
                <p14:modId xmlns:p14="http://schemas.microsoft.com/office/powerpoint/2010/main" val="1258016925"/>
              </p:ext>
            </p:extLst>
          </p:nvPr>
        </p:nvGraphicFramePr>
        <p:xfrm>
          <a:off x="100360" y="122663"/>
          <a:ext cx="11987562" cy="6634961"/>
        </p:xfrm>
        <a:graphic>
          <a:graphicData uri="http://schemas.openxmlformats.org/drawingml/2006/table">
            <a:tbl>
              <a:tblPr>
                <a:tableStyleId>{5C22544A-7EE6-4342-B048-85BDC9FD1C3A}</a:tableStyleId>
              </a:tblPr>
              <a:tblGrid>
                <a:gridCol w="1766403">
                  <a:extLst>
                    <a:ext uri="{9D8B030D-6E8A-4147-A177-3AD203B41FA5}">
                      <a16:colId xmlns:a16="http://schemas.microsoft.com/office/drawing/2014/main" val="609198204"/>
                    </a:ext>
                  </a:extLst>
                </a:gridCol>
                <a:gridCol w="6457316">
                  <a:extLst>
                    <a:ext uri="{9D8B030D-6E8A-4147-A177-3AD203B41FA5}">
                      <a16:colId xmlns:a16="http://schemas.microsoft.com/office/drawing/2014/main" val="2136351210"/>
                    </a:ext>
                  </a:extLst>
                </a:gridCol>
                <a:gridCol w="1605555">
                  <a:extLst>
                    <a:ext uri="{9D8B030D-6E8A-4147-A177-3AD203B41FA5}">
                      <a16:colId xmlns:a16="http://schemas.microsoft.com/office/drawing/2014/main" val="2192490396"/>
                    </a:ext>
                  </a:extLst>
                </a:gridCol>
                <a:gridCol w="1166879">
                  <a:extLst>
                    <a:ext uri="{9D8B030D-6E8A-4147-A177-3AD203B41FA5}">
                      <a16:colId xmlns:a16="http://schemas.microsoft.com/office/drawing/2014/main" val="154891613"/>
                    </a:ext>
                  </a:extLst>
                </a:gridCol>
                <a:gridCol w="991409">
                  <a:extLst>
                    <a:ext uri="{9D8B030D-6E8A-4147-A177-3AD203B41FA5}">
                      <a16:colId xmlns:a16="http://schemas.microsoft.com/office/drawing/2014/main" val="4030018203"/>
                    </a:ext>
                  </a:extLst>
                </a:gridCol>
              </a:tblGrid>
              <a:tr h="329395">
                <a:tc>
                  <a:txBody>
                    <a:bodyPr/>
                    <a:lstStyle/>
                    <a:p>
                      <a:pPr algn="ctr" fontAlgn="b"/>
                      <a:r>
                        <a:rPr lang="en-GB" sz="800" u="none" strike="noStrike">
                          <a:effectLst/>
                        </a:rPr>
                        <a:t>Metric</a:t>
                      </a:r>
                      <a:endParaRPr lang="en-GB" sz="800" b="1" i="0" u="none" strike="noStrike">
                        <a:solidFill>
                          <a:srgbClr val="000000"/>
                        </a:solidFill>
                        <a:effectLst/>
                        <a:latin typeface="Arial" panose="020B0604020202020204" pitchFamily="34" charset="0"/>
                      </a:endParaRPr>
                    </a:p>
                  </a:txBody>
                  <a:tcPr marL="7694" marR="7694" marT="7694" marB="0" anchor="b"/>
                </a:tc>
                <a:tc>
                  <a:txBody>
                    <a:bodyPr/>
                    <a:lstStyle/>
                    <a:p>
                      <a:pPr algn="ctr" fontAlgn="b"/>
                      <a:r>
                        <a:rPr lang="en-GB" sz="800" u="none" strike="noStrike">
                          <a:effectLst/>
                        </a:rPr>
                        <a:t>Description</a:t>
                      </a:r>
                      <a:endParaRPr lang="en-GB" sz="800" b="1" i="0" u="none" strike="noStrike">
                        <a:solidFill>
                          <a:srgbClr val="000000"/>
                        </a:solidFill>
                        <a:effectLst/>
                        <a:latin typeface="Arial" panose="020B0604020202020204" pitchFamily="34" charset="0"/>
                      </a:endParaRPr>
                    </a:p>
                  </a:txBody>
                  <a:tcPr marL="7694" marR="7694" marT="7694" marB="0" anchor="b"/>
                </a:tc>
                <a:tc>
                  <a:txBody>
                    <a:bodyPr/>
                    <a:lstStyle/>
                    <a:p>
                      <a:pPr algn="ctr" fontAlgn="b"/>
                      <a:r>
                        <a:rPr lang="en-GB" sz="800" u="none" strike="noStrike">
                          <a:effectLst/>
                        </a:rPr>
                        <a:t>Weight</a:t>
                      </a:r>
                      <a:endParaRPr lang="en-GB" sz="800" b="1" i="0" u="none" strike="noStrike">
                        <a:solidFill>
                          <a:srgbClr val="000000"/>
                        </a:solidFill>
                        <a:effectLst/>
                        <a:latin typeface="Arial" panose="020B0604020202020204" pitchFamily="34" charset="0"/>
                      </a:endParaRPr>
                    </a:p>
                  </a:txBody>
                  <a:tcPr marL="7694" marR="7694" marT="7694" marB="0" anchor="b"/>
                </a:tc>
                <a:tc gridSpan="2">
                  <a:txBody>
                    <a:bodyPr/>
                    <a:lstStyle/>
                    <a:p>
                      <a:pPr algn="ctr" fontAlgn="b"/>
                      <a:r>
                        <a:rPr lang="en-GB" sz="800" u="none" strike="noStrike">
                          <a:effectLst/>
                        </a:rPr>
                        <a:t>Notes</a:t>
                      </a:r>
                      <a:endParaRPr lang="en-GB" sz="800" b="1"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1784241175"/>
                  </a:ext>
                </a:extLst>
              </a:tr>
              <a:tr h="517623">
                <a:tc>
                  <a:txBody>
                    <a:bodyPr/>
                    <a:lstStyle/>
                    <a:p>
                      <a:pPr algn="l" fontAlgn="b"/>
                      <a:r>
                        <a:rPr lang="en-GB" sz="900" u="none" strike="noStrike">
                          <a:effectLst/>
                        </a:rPr>
                        <a:t>DATASET QUALITY</a:t>
                      </a:r>
                      <a:endParaRPr lang="en-GB" sz="900" b="1"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What is the quality of each of the examples of the dataset</a:t>
                      </a:r>
                      <a:br>
                        <a:rPr lang="en-GB" sz="800" u="none" strike="noStrike">
                          <a:effectLst/>
                        </a:rPr>
                      </a:br>
                      <a:endParaRPr lang="en-GB" sz="800" b="1"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SI" sz="800" u="none" strike="noStrike">
                          <a:effectLst/>
                        </a:rPr>
                        <a:t> </a:t>
                      </a:r>
                      <a:endParaRPr lang="en-SI" sz="800" b="1"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human evaluation</a:t>
                      </a:r>
                      <a:endParaRPr lang="en-GB" sz="800" b="1"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770579931"/>
                  </a:ext>
                </a:extLst>
              </a:tr>
              <a:tr h="329395">
                <a:tc>
                  <a:txBody>
                    <a:bodyPr/>
                    <a:lstStyle/>
                    <a:p>
                      <a:pPr algn="l" fontAlgn="b"/>
                      <a:r>
                        <a:rPr lang="en-GB" sz="900" u="none" strike="noStrike">
                          <a:effectLst/>
                        </a:rPr>
                        <a:t>Fluency</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900" u="none" strike="noStrike">
                          <a:effectLst/>
                        </a:rPr>
                        <a:t>Is the example grammatically correct, easy to understand, and engaging to read?</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900" u="none" strike="noStrike">
                          <a:effectLst/>
                        </a:rPr>
                        <a:t>2,5</a:t>
                      </a:r>
                      <a:endParaRPr lang="en-SI" sz="9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SI" sz="800" u="none" strike="noStrike">
                          <a:effectLst/>
                        </a:rPr>
                        <a:t> </a:t>
                      </a:r>
                      <a:endParaRPr lang="en-SI"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1318019091"/>
                  </a:ext>
                </a:extLst>
              </a:tr>
              <a:tr h="517623">
                <a:tc>
                  <a:txBody>
                    <a:bodyPr/>
                    <a:lstStyle/>
                    <a:p>
                      <a:pPr algn="l" fontAlgn="b"/>
                      <a:r>
                        <a:rPr lang="en-GB" sz="800" u="none" strike="noStrike">
                          <a:effectLst/>
                        </a:rPr>
                        <a:t>* Readability</a:t>
                      </a:r>
                      <a:endParaRPr lang="en-GB" sz="800" b="0" i="0" u="none" strike="noStrike">
                        <a:solidFill>
                          <a:srgbClr val="1F1F1F"/>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How easy is it to understand the text based on factors sentence length and vocabulary complexity? </a:t>
                      </a:r>
                      <a:br>
                        <a:rPr lang="en-GB" sz="800" u="none" strike="noStrike">
                          <a:effectLst/>
                        </a:rPr>
                      </a:br>
                      <a:endParaRPr lang="en-GB" sz="800" b="0" i="0" u="none" strike="noStrike">
                        <a:solidFill>
                          <a:srgbClr val="1F1F1F"/>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0,83</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 (within Fluency)</a:t>
                      </a:r>
                      <a:br>
                        <a:rPr lang="en-GB" sz="800" u="none" strike="noStrike">
                          <a:effectLst/>
                        </a:rPr>
                      </a:b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2531497757"/>
                  </a:ext>
                </a:extLst>
              </a:tr>
              <a:tr h="329395">
                <a:tc>
                  <a:txBody>
                    <a:bodyPr/>
                    <a:lstStyle/>
                    <a:p>
                      <a:pPr algn="l" fontAlgn="b"/>
                      <a:r>
                        <a:rPr lang="en-GB" sz="800" u="none" strike="noStrike">
                          <a:effectLst/>
                        </a:rPr>
                        <a:t>*Gramatical accuracy</a:t>
                      </a:r>
                      <a:endParaRPr lang="en-GB" sz="800" b="0" i="0" u="none" strike="noStrike">
                        <a:solidFill>
                          <a:srgbClr val="1F1F1F"/>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How grammatically correct is the text?</a:t>
                      </a:r>
                      <a:endParaRPr lang="en-GB" sz="800" b="0" i="0" u="none" strike="noStrike">
                        <a:solidFill>
                          <a:srgbClr val="1F1F1F"/>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0,83</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 (within Fluency)</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556542135"/>
                  </a:ext>
                </a:extLst>
              </a:tr>
              <a:tr h="329395">
                <a:tc>
                  <a:txBody>
                    <a:bodyPr/>
                    <a:lstStyle/>
                    <a:p>
                      <a:pPr algn="l" fontAlgn="b"/>
                      <a:r>
                        <a:rPr lang="en-GB" sz="800" u="none" strike="noStrike">
                          <a:effectLst/>
                        </a:rPr>
                        <a:t>* Style </a:t>
                      </a:r>
                      <a:endParaRPr lang="en-GB" sz="800" b="0" i="0" u="none" strike="noStrike">
                        <a:solidFill>
                          <a:srgbClr val="1F1F1F"/>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What is the overall flow, clarity, and engagement of the text's writing style?</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0,83</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 (within Fluency)</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3407049735"/>
                  </a:ext>
                </a:extLst>
              </a:tr>
              <a:tr h="329395">
                <a:tc>
                  <a:txBody>
                    <a:bodyPr/>
                    <a:lstStyle/>
                    <a:p>
                      <a:pPr algn="l" fontAlgn="b"/>
                      <a:r>
                        <a:rPr lang="en-GB" sz="900" u="none" strike="noStrike">
                          <a:effectLst/>
                        </a:rPr>
                        <a:t>Coherence </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900" u="none" strike="noStrike">
                          <a:effectLst/>
                        </a:rPr>
                        <a:t>How well does the example present a clear, concise, and logically structured narrative?</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900" u="none" strike="noStrike">
                          <a:effectLst/>
                        </a:rPr>
                        <a:t>2,5</a:t>
                      </a:r>
                      <a:endParaRPr lang="en-SI" sz="9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SI" sz="800" u="none" strike="noStrike">
                          <a:effectLst/>
                        </a:rPr>
                        <a:t> </a:t>
                      </a:r>
                      <a:endParaRPr lang="en-SI"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877618146"/>
                  </a:ext>
                </a:extLst>
              </a:tr>
              <a:tr h="329395">
                <a:tc>
                  <a:txBody>
                    <a:bodyPr/>
                    <a:lstStyle/>
                    <a:p>
                      <a:pPr algn="l" fontAlgn="b"/>
                      <a:r>
                        <a:rPr lang="en-GB" sz="800" u="none" strike="noStrike">
                          <a:effectLst/>
                        </a:rPr>
                        <a:t>* Completeness</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the example provide a comprehensive overview of the situation?</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Coherence)</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3015696343"/>
                  </a:ext>
                </a:extLst>
              </a:tr>
              <a:tr h="329395">
                <a:tc>
                  <a:txBody>
                    <a:bodyPr/>
                    <a:lstStyle/>
                    <a:p>
                      <a:pPr algn="l" fontAlgn="b"/>
                      <a:r>
                        <a:rPr lang="en-GB" sz="800" u="none" strike="noStrike">
                          <a:effectLst/>
                        </a:rPr>
                        <a:t>* Conciseness</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Is the example free from unnecessary jargon and direct to the point?</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Coherence)</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2270036263"/>
                  </a:ext>
                </a:extLst>
              </a:tr>
              <a:tr h="329395">
                <a:tc>
                  <a:txBody>
                    <a:bodyPr/>
                    <a:lstStyle/>
                    <a:p>
                      <a:pPr algn="l" fontAlgn="b"/>
                      <a:r>
                        <a:rPr lang="en-GB" sz="800" u="none" strike="noStrike">
                          <a:effectLst/>
                        </a:rPr>
                        <a:t>* Clarity</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Is the example easy to understand and follow logically?</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Coherence)</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1571943270"/>
                  </a:ext>
                </a:extLst>
              </a:tr>
              <a:tr h="329395">
                <a:tc>
                  <a:txBody>
                    <a:bodyPr/>
                    <a:lstStyle/>
                    <a:p>
                      <a:pPr algn="l" fontAlgn="b"/>
                      <a:r>
                        <a:rPr lang="en-GB" sz="800" u="none" strike="noStrike">
                          <a:effectLst/>
                        </a:rPr>
                        <a:t>* Organization</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How well-structured and organized is the example?</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Coherence)</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3828858901"/>
                  </a:ext>
                </a:extLst>
              </a:tr>
              <a:tr h="329395">
                <a:tc>
                  <a:txBody>
                    <a:bodyPr/>
                    <a:lstStyle/>
                    <a:p>
                      <a:pPr algn="l" fontAlgn="b"/>
                      <a:r>
                        <a:rPr lang="en-GB" sz="800" u="none" strike="noStrike">
                          <a:effectLst/>
                        </a:rPr>
                        <a:t>* Focus</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the example stay focused on the main events/concepts and avoid irrelevant details?</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Coherence)</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1163440684"/>
                  </a:ext>
                </a:extLst>
              </a:tr>
              <a:tr h="329395">
                <a:tc>
                  <a:txBody>
                    <a:bodyPr/>
                    <a:lstStyle/>
                    <a:p>
                      <a:pPr algn="l" fontAlgn="b"/>
                      <a:r>
                        <a:rPr lang="en-GB" sz="900" u="none" strike="noStrike">
                          <a:effectLst/>
                        </a:rPr>
                        <a:t>NLI success</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900" u="none" strike="noStrike">
                          <a:effectLst/>
                        </a:rPr>
                        <a:t>How well are the elements of the NLI dataset produced?</a:t>
                      </a:r>
                      <a:endParaRPr lang="en-GB" sz="9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900" u="none" strike="noStrike">
                          <a:effectLst/>
                        </a:rPr>
                        <a:t>5</a:t>
                      </a:r>
                      <a:endParaRPr lang="en-SI" sz="9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SI" sz="800" u="none" strike="noStrike">
                          <a:effectLst/>
                        </a:rPr>
                        <a:t> </a:t>
                      </a:r>
                      <a:endParaRPr lang="en-SI"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2045043424"/>
                  </a:ext>
                </a:extLst>
              </a:tr>
              <a:tr h="329395">
                <a:tc>
                  <a:txBody>
                    <a:bodyPr/>
                    <a:lstStyle/>
                    <a:p>
                      <a:pPr algn="l" fontAlgn="b"/>
                      <a:r>
                        <a:rPr lang="en-GB" sz="800" u="none" strike="noStrike">
                          <a:effectLst/>
                        </a:rPr>
                        <a:t>*Entailment</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is express that the paragraph is always true or appropriate whenever the premise is true?</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1,5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NLI Success)</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1652089871"/>
                  </a:ext>
                </a:extLst>
              </a:tr>
              <a:tr h="329395">
                <a:tc>
                  <a:txBody>
                    <a:bodyPr/>
                    <a:lstStyle/>
                    <a:p>
                      <a:pPr algn="l" fontAlgn="b"/>
                      <a:r>
                        <a:rPr lang="en-GB" sz="800" u="none" strike="noStrike">
                          <a:effectLst/>
                        </a:rPr>
                        <a:t>*Contradiction</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is express that the paragraph is always false or inappropriate whenever the premise is true?</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1,5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NLI Success)</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2468290191"/>
                  </a:ext>
                </a:extLst>
              </a:tr>
              <a:tr h="329395">
                <a:tc>
                  <a:txBody>
                    <a:bodyPr/>
                    <a:lstStyle/>
                    <a:p>
                      <a:pPr algn="l" fontAlgn="b"/>
                      <a:r>
                        <a:rPr lang="en-GB" sz="800" u="none" strike="noStrike">
                          <a:effectLst/>
                        </a:rPr>
                        <a:t>*Neutral</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it not express any of the conditions above?</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1,5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NLI Success)</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3900954956"/>
                  </a:ext>
                </a:extLst>
              </a:tr>
              <a:tr h="329395">
                <a:tc>
                  <a:txBody>
                    <a:bodyPr/>
                    <a:lstStyle/>
                    <a:p>
                      <a:pPr algn="l" fontAlgn="b"/>
                      <a:r>
                        <a:rPr lang="en-GB" sz="800" u="none" strike="noStrike">
                          <a:effectLst/>
                        </a:rPr>
                        <a:t>*Explanation</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800" u="none" strike="noStrike">
                          <a:effectLst/>
                        </a:rPr>
                        <a:t>Does it bear relevance to the elements of the NLI dataset and express well the reason behind the production of them?</a:t>
                      </a:r>
                      <a:endParaRPr lang="en-GB" sz="800" b="0" i="0" u="none" strike="noStrike">
                        <a:solidFill>
                          <a:srgbClr val="000000"/>
                        </a:solidFill>
                        <a:effectLst/>
                        <a:latin typeface="Arial" panose="020B0604020202020204" pitchFamily="34" charset="0"/>
                      </a:endParaRPr>
                    </a:p>
                  </a:txBody>
                  <a:tcPr marL="7694" marR="7694" marT="7694" marB="0" anchor="b"/>
                </a:tc>
                <a:tc>
                  <a:txBody>
                    <a:bodyPr/>
                    <a:lstStyle/>
                    <a:p>
                      <a:pPr algn="r" fontAlgn="b"/>
                      <a:r>
                        <a:rPr lang="en-SI" sz="800" u="none" strike="noStrike">
                          <a:effectLst/>
                        </a:rPr>
                        <a:t>0,5</a:t>
                      </a:r>
                      <a:endParaRPr lang="en-SI" sz="800" b="0" i="0" u="none" strike="noStrike">
                        <a:solidFill>
                          <a:srgbClr val="000000"/>
                        </a:solidFill>
                        <a:effectLst/>
                        <a:latin typeface="Arial" panose="020B0604020202020204" pitchFamily="34" charset="0"/>
                      </a:endParaRPr>
                    </a:p>
                  </a:txBody>
                  <a:tcPr marL="7694" marR="7694" marT="7694" marB="0" anchor="b"/>
                </a:tc>
                <a:tc gridSpan="2">
                  <a:txBody>
                    <a:bodyPr/>
                    <a:lstStyle/>
                    <a:p>
                      <a:pPr algn="l" fontAlgn="b"/>
                      <a:r>
                        <a:rPr lang="en-GB" sz="800" u="none" strike="noStrike">
                          <a:effectLst/>
                        </a:rPr>
                        <a:t>1-5 scale (within NLI Success)</a:t>
                      </a:r>
                      <a:endParaRPr lang="en-GB" sz="800" b="0" i="0" u="none" strike="noStrike">
                        <a:solidFill>
                          <a:srgbClr val="000000"/>
                        </a:solidFill>
                        <a:effectLst/>
                        <a:latin typeface="Arial" panose="020B0604020202020204" pitchFamily="34" charset="0"/>
                      </a:endParaRPr>
                    </a:p>
                  </a:txBody>
                  <a:tcPr marL="7694" marR="7694" marT="7694" marB="0" anchor="b"/>
                </a:tc>
                <a:tc hMerge="1">
                  <a:txBody>
                    <a:bodyPr/>
                    <a:lstStyle/>
                    <a:p>
                      <a:endParaRPr lang="en-SI"/>
                    </a:p>
                  </a:txBody>
                  <a:tcPr/>
                </a:tc>
                <a:extLst>
                  <a:ext uri="{0D108BD9-81ED-4DB2-BD59-A6C34878D82A}">
                    <a16:rowId xmlns:a16="http://schemas.microsoft.com/office/drawing/2014/main" val="2397598333"/>
                  </a:ext>
                </a:extLst>
              </a:tr>
              <a:tr h="329395">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extLst>
                  <a:ext uri="{0D108BD9-81ED-4DB2-BD59-A6C34878D82A}">
                    <a16:rowId xmlns:a16="http://schemas.microsoft.com/office/drawing/2014/main" val="347817056"/>
                  </a:ext>
                </a:extLst>
              </a:tr>
              <a:tr h="329395">
                <a:tc>
                  <a:txBody>
                    <a:bodyPr/>
                    <a:lstStyle/>
                    <a:p>
                      <a:pPr algn="l" fontAlgn="b"/>
                      <a:r>
                        <a:rPr lang="en-GB" sz="1000" u="none" strike="noStrike">
                          <a:effectLst/>
                        </a:rPr>
                        <a:t>TOTAL SCORE</a:t>
                      </a:r>
                      <a:endParaRPr lang="en-GB" sz="1000" b="1" i="0" u="none" strike="noStrike">
                        <a:solidFill>
                          <a:srgbClr val="000000"/>
                        </a:solidFill>
                        <a:effectLst/>
                        <a:latin typeface="Arial" panose="020B0604020202020204" pitchFamily="34" charset="0"/>
                      </a:endParaRPr>
                    </a:p>
                  </a:txBody>
                  <a:tcPr marL="7694" marR="7694" marT="7694" marB="0" anchor="b"/>
                </a:tc>
                <a:tc>
                  <a:txBody>
                    <a:bodyPr/>
                    <a:lstStyle/>
                    <a:p>
                      <a:pPr algn="l" fontAlgn="b"/>
                      <a:r>
                        <a:rPr lang="en-GB" sz="900" u="none" strike="noStrike">
                          <a:effectLst/>
                        </a:rPr>
                        <a:t>Sum of (score * weight) for all metrics</a:t>
                      </a:r>
                      <a:endParaRPr lang="en-GB" sz="900" b="1"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a:solidFill>
                          <a:srgbClr val="000000"/>
                        </a:solidFill>
                        <a:effectLst/>
                        <a:latin typeface="Arial" panose="020B0604020202020204" pitchFamily="34" charset="0"/>
                      </a:endParaRPr>
                    </a:p>
                  </a:txBody>
                  <a:tcPr marL="7694" marR="7694" marT="7694" marB="0" anchor="b"/>
                </a:tc>
                <a:tc>
                  <a:txBody>
                    <a:bodyPr/>
                    <a:lstStyle/>
                    <a:p>
                      <a:pPr algn="l" fontAlgn="b"/>
                      <a:endParaRPr lang="en-SI" sz="800" b="0" i="0" u="none" strike="noStrike" dirty="0">
                        <a:solidFill>
                          <a:srgbClr val="000000"/>
                        </a:solidFill>
                        <a:effectLst/>
                        <a:latin typeface="Arial" panose="020B0604020202020204" pitchFamily="34" charset="0"/>
                      </a:endParaRPr>
                    </a:p>
                  </a:txBody>
                  <a:tcPr marL="7694" marR="7694" marT="7694" marB="0" anchor="b"/>
                </a:tc>
                <a:extLst>
                  <a:ext uri="{0D108BD9-81ED-4DB2-BD59-A6C34878D82A}">
                    <a16:rowId xmlns:a16="http://schemas.microsoft.com/office/drawing/2014/main" val="1695590014"/>
                  </a:ext>
                </a:extLst>
              </a:tr>
            </a:tbl>
          </a:graphicData>
        </a:graphic>
      </p:graphicFrame>
    </p:spTree>
    <p:extLst>
      <p:ext uri="{BB962C8B-B14F-4D97-AF65-F5344CB8AC3E}">
        <p14:creationId xmlns:p14="http://schemas.microsoft.com/office/powerpoint/2010/main" val="4059698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14</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fontScale="90000"/>
          </a:bodyPr>
          <a:lstStyle/>
          <a:p>
            <a:pPr algn="l"/>
            <a:r>
              <a:rPr lang="en-GB" sz="4000" b="1" i="0" dirty="0" err="1">
                <a:solidFill>
                  <a:srgbClr val="ECECEC"/>
                </a:solidFill>
                <a:effectLst/>
              </a:rPr>
              <a:t>Zaključek</a:t>
            </a:r>
            <a:br>
              <a:rPr lang="en-GB" sz="4000" b="1" i="0" dirty="0">
                <a:solidFill>
                  <a:srgbClr val="ECECEC"/>
                </a:solidFill>
                <a:effectLst/>
              </a:rPr>
            </a:br>
            <a:r>
              <a:rPr lang="en-GB" sz="4000" b="1" i="0" dirty="0">
                <a:solidFill>
                  <a:srgbClr val="ECECEC"/>
                </a:solidFill>
                <a:effectLst/>
              </a:rPr>
              <a:t>.</a:t>
            </a:r>
            <a:r>
              <a:rPr lang="en-GB" sz="4000" b="0" i="0" dirty="0" err="1">
                <a:solidFill>
                  <a:srgbClr val="ECECEC"/>
                </a:solidFill>
                <a:effectLst/>
              </a:rPr>
              <a:t>Naš</a:t>
            </a:r>
            <a:r>
              <a:rPr lang="en-GB" sz="4000" b="0" i="0" dirty="0">
                <a:solidFill>
                  <a:srgbClr val="ECECEC"/>
                </a:solidFill>
                <a:effectLst/>
              </a:rPr>
              <a:t> </a:t>
            </a:r>
            <a:r>
              <a:rPr lang="en-GB" sz="4000" b="0" i="0" dirty="0" err="1">
                <a:solidFill>
                  <a:srgbClr val="ECECEC"/>
                </a:solidFill>
                <a:effectLst/>
              </a:rPr>
              <a:t>pristop</a:t>
            </a:r>
            <a:r>
              <a:rPr lang="en-GB" sz="4000" b="0" i="0" dirty="0">
                <a:solidFill>
                  <a:srgbClr val="ECECEC"/>
                </a:solidFill>
                <a:effectLst/>
              </a:rPr>
              <a:t> bi </a:t>
            </a:r>
            <a:r>
              <a:rPr lang="en-GB" sz="4000" b="0" i="0" dirty="0" err="1">
                <a:solidFill>
                  <a:srgbClr val="ECECEC"/>
                </a:solidFill>
                <a:effectLst/>
              </a:rPr>
              <a:t>lahko</a:t>
            </a:r>
            <a:r>
              <a:rPr lang="en-GB" sz="4000" b="0" i="0" dirty="0">
                <a:solidFill>
                  <a:srgbClr val="ECECEC"/>
                </a:solidFill>
                <a:effectLst/>
              </a:rPr>
              <a:t> </a:t>
            </a:r>
            <a:r>
              <a:rPr lang="en-GB" sz="4000" b="0" i="0" dirty="0" err="1">
                <a:solidFill>
                  <a:srgbClr val="ECECEC"/>
                </a:solidFill>
                <a:effectLst/>
              </a:rPr>
              <a:t>reševal</a:t>
            </a:r>
            <a:r>
              <a:rPr lang="en-GB" sz="4000" b="0" i="0" dirty="0">
                <a:solidFill>
                  <a:srgbClr val="ECECEC"/>
                </a:solidFill>
                <a:effectLst/>
              </a:rPr>
              <a:t> </a:t>
            </a:r>
            <a:r>
              <a:rPr lang="en-GB" sz="4000" b="0" i="0" dirty="0" err="1">
                <a:solidFill>
                  <a:srgbClr val="ECECEC"/>
                </a:solidFill>
                <a:effectLst/>
              </a:rPr>
              <a:t>omejitve</a:t>
            </a:r>
            <a:r>
              <a:rPr lang="en-GB" sz="4000" b="0" i="0" dirty="0">
                <a:solidFill>
                  <a:srgbClr val="ECECEC"/>
                </a:solidFill>
                <a:effectLst/>
              </a:rPr>
              <a:t> </a:t>
            </a:r>
            <a:r>
              <a:rPr lang="en-GB" sz="4000" b="0" i="0" dirty="0" err="1">
                <a:solidFill>
                  <a:srgbClr val="ECECEC"/>
                </a:solidFill>
                <a:effectLst/>
              </a:rPr>
              <a:t>obstoječih</a:t>
            </a:r>
            <a:r>
              <a:rPr lang="en-GB" sz="4000" b="0" i="0" dirty="0">
                <a:solidFill>
                  <a:srgbClr val="ECECEC"/>
                </a:solidFill>
                <a:effectLst/>
              </a:rPr>
              <a:t> </a:t>
            </a:r>
            <a:r>
              <a:rPr lang="en-GB" sz="4000" b="0" i="0" dirty="0" err="1">
                <a:solidFill>
                  <a:srgbClr val="ECECEC"/>
                </a:solidFill>
                <a:effectLst/>
              </a:rPr>
              <a:t>podatkovnih</a:t>
            </a:r>
            <a:r>
              <a:rPr lang="en-GB" sz="4000" b="0" i="0" dirty="0">
                <a:solidFill>
                  <a:srgbClr val="ECECEC"/>
                </a:solidFill>
                <a:effectLst/>
              </a:rPr>
              <a:t> </a:t>
            </a:r>
            <a:r>
              <a:rPr lang="en-GB" sz="4000" b="0" i="0" dirty="0" err="1">
                <a:solidFill>
                  <a:srgbClr val="ECECEC"/>
                </a:solidFill>
                <a:effectLst/>
              </a:rPr>
              <a:t>nizov</a:t>
            </a:r>
            <a:r>
              <a:rPr lang="en-GB" sz="4000" b="0" i="0" dirty="0">
                <a:solidFill>
                  <a:srgbClr val="ECECEC"/>
                </a:solidFill>
                <a:effectLst/>
              </a:rPr>
              <a:t> in </a:t>
            </a:r>
            <a:r>
              <a:rPr lang="en-GB" sz="4000" b="0" i="0" dirty="0" err="1">
                <a:solidFill>
                  <a:srgbClr val="ECECEC"/>
                </a:solidFill>
                <a:effectLst/>
              </a:rPr>
              <a:t>modelov</a:t>
            </a:r>
            <a:r>
              <a:rPr lang="en-GB" sz="4000" b="0" i="0" dirty="0">
                <a:solidFill>
                  <a:srgbClr val="ECECEC"/>
                </a:solidFill>
                <a:effectLst/>
              </a:rPr>
              <a:t> NLI</a:t>
            </a:r>
            <a:br>
              <a:rPr lang="en-GB" sz="4000" b="0" i="0" dirty="0">
                <a:solidFill>
                  <a:srgbClr val="ECECEC"/>
                </a:solidFill>
                <a:effectLst/>
              </a:rPr>
            </a:br>
            <a:r>
              <a:rPr lang="en-GB" sz="4000" b="0" i="0" dirty="0">
                <a:solidFill>
                  <a:srgbClr val="ECECEC"/>
                </a:solidFill>
                <a:effectLst/>
              </a:rPr>
              <a:t>.Novi </a:t>
            </a:r>
            <a:r>
              <a:rPr lang="en-GB" sz="4000" b="0" i="0" dirty="0" err="1">
                <a:solidFill>
                  <a:srgbClr val="ECECEC"/>
                </a:solidFill>
                <a:effectLst/>
              </a:rPr>
              <a:t>podatkovni</a:t>
            </a:r>
            <a:r>
              <a:rPr lang="en-GB" sz="4000" b="0" i="0" dirty="0">
                <a:solidFill>
                  <a:srgbClr val="ECECEC"/>
                </a:solidFill>
                <a:effectLst/>
              </a:rPr>
              <a:t> </a:t>
            </a:r>
            <a:r>
              <a:rPr lang="en-GB" sz="4000" b="0" i="0" dirty="0" err="1">
                <a:solidFill>
                  <a:srgbClr val="ECECEC"/>
                </a:solidFill>
                <a:effectLst/>
              </a:rPr>
              <a:t>niz</a:t>
            </a:r>
            <a:r>
              <a:rPr lang="en-GB" sz="4000" b="0" i="0" dirty="0">
                <a:solidFill>
                  <a:srgbClr val="ECECEC"/>
                </a:solidFill>
                <a:effectLst/>
              </a:rPr>
              <a:t> </a:t>
            </a:r>
            <a:r>
              <a:rPr lang="en-GB" sz="4000" b="0" i="0" dirty="0" err="1">
                <a:solidFill>
                  <a:srgbClr val="ECECEC"/>
                </a:solidFill>
                <a:effectLst/>
              </a:rPr>
              <a:t>spodbuja</a:t>
            </a:r>
            <a:r>
              <a:rPr lang="en-GB" sz="4000" b="0" i="0" dirty="0">
                <a:solidFill>
                  <a:srgbClr val="ECECEC"/>
                </a:solidFill>
                <a:effectLst/>
              </a:rPr>
              <a:t> </a:t>
            </a:r>
            <a:r>
              <a:rPr lang="en-GB" sz="4000" b="0" i="0" dirty="0" err="1">
                <a:solidFill>
                  <a:srgbClr val="ECECEC"/>
                </a:solidFill>
                <a:effectLst/>
              </a:rPr>
              <a:t>posploševanje</a:t>
            </a:r>
            <a:r>
              <a:rPr lang="en-GB" sz="4000" b="0" i="0" dirty="0">
                <a:solidFill>
                  <a:srgbClr val="ECECEC"/>
                </a:solidFill>
                <a:effectLst/>
              </a:rPr>
              <a:t> z </a:t>
            </a:r>
            <a:r>
              <a:rPr lang="en-GB" sz="4000" b="0" i="0" dirty="0" err="1">
                <a:solidFill>
                  <a:srgbClr val="ECECEC"/>
                </a:solidFill>
                <a:effectLst/>
              </a:rPr>
              <a:t>vključevanjem</a:t>
            </a:r>
            <a:r>
              <a:rPr lang="en-GB" sz="4000" b="0" i="0" dirty="0">
                <a:solidFill>
                  <a:srgbClr val="ECECEC"/>
                </a:solidFill>
                <a:effectLst/>
              </a:rPr>
              <a:t> </a:t>
            </a:r>
            <a:r>
              <a:rPr lang="en-GB" sz="4000" b="0" i="0" dirty="0" err="1">
                <a:solidFill>
                  <a:srgbClr val="ECECEC"/>
                </a:solidFill>
                <a:effectLst/>
              </a:rPr>
              <a:t>različnih</a:t>
            </a:r>
            <a:r>
              <a:rPr lang="en-GB" sz="4000" b="0" i="0" dirty="0">
                <a:solidFill>
                  <a:srgbClr val="ECECEC"/>
                </a:solidFill>
                <a:effectLst/>
              </a:rPr>
              <a:t> </a:t>
            </a:r>
            <a:r>
              <a:rPr lang="en-GB" sz="4000" b="0" i="0" dirty="0" err="1">
                <a:solidFill>
                  <a:srgbClr val="ECECEC"/>
                </a:solidFill>
                <a:effectLst/>
              </a:rPr>
              <a:t>vzorcev</a:t>
            </a:r>
            <a:r>
              <a:rPr lang="en-GB" sz="4000" b="0" i="0" dirty="0">
                <a:solidFill>
                  <a:srgbClr val="ECECEC"/>
                </a:solidFill>
                <a:effectLst/>
              </a:rPr>
              <a:t> </a:t>
            </a:r>
            <a:r>
              <a:rPr lang="en-GB" sz="4000" b="0" i="0" dirty="0" err="1">
                <a:solidFill>
                  <a:srgbClr val="ECECEC"/>
                </a:solidFill>
                <a:effectLst/>
              </a:rPr>
              <a:t>sklepanja</a:t>
            </a:r>
            <a:r>
              <a:rPr lang="en-GB" sz="4000" b="0" i="0" dirty="0">
                <a:solidFill>
                  <a:srgbClr val="ECECEC"/>
                </a:solidFill>
                <a:effectLst/>
              </a:rPr>
              <a:t>.</a:t>
            </a:r>
            <a:br>
              <a:rPr lang="en-GB" sz="4000" b="0" i="0" dirty="0">
                <a:solidFill>
                  <a:srgbClr val="ECECEC"/>
                </a:solidFill>
                <a:effectLst/>
              </a:rPr>
            </a:br>
            <a:r>
              <a:rPr lang="en-GB" sz="4000" b="0" i="0" dirty="0">
                <a:solidFill>
                  <a:srgbClr val="ECECEC"/>
                </a:solidFill>
                <a:effectLst/>
              </a:rPr>
              <a:t>.</a:t>
            </a:r>
            <a:r>
              <a:rPr lang="en-GB" sz="4000" b="0" i="0" dirty="0" err="1">
                <a:solidFill>
                  <a:srgbClr val="ECECEC"/>
                </a:solidFill>
                <a:effectLst/>
              </a:rPr>
              <a:t>Preliminarni</a:t>
            </a:r>
            <a:r>
              <a:rPr lang="en-GB" sz="4000" b="0" i="0" dirty="0">
                <a:solidFill>
                  <a:srgbClr val="ECECEC"/>
                </a:solidFill>
                <a:effectLst/>
              </a:rPr>
              <a:t> </a:t>
            </a:r>
            <a:r>
              <a:rPr lang="en-GB" sz="4000" b="0" i="0" dirty="0" err="1">
                <a:solidFill>
                  <a:srgbClr val="ECECEC"/>
                </a:solidFill>
                <a:effectLst/>
              </a:rPr>
              <a:t>rezultati</a:t>
            </a:r>
            <a:r>
              <a:rPr lang="en-GB" sz="4000" b="0" i="0" dirty="0">
                <a:solidFill>
                  <a:srgbClr val="ECECEC"/>
                </a:solidFill>
                <a:effectLst/>
              </a:rPr>
              <a:t> </a:t>
            </a:r>
            <a:r>
              <a:rPr lang="en-GB" sz="4000" b="0" i="0" dirty="0" err="1">
                <a:solidFill>
                  <a:srgbClr val="ECECEC"/>
                </a:solidFill>
                <a:effectLst/>
              </a:rPr>
              <a:t>obetajo</a:t>
            </a:r>
            <a:r>
              <a:rPr lang="en-GB" sz="4000" b="0" i="0" dirty="0">
                <a:solidFill>
                  <a:srgbClr val="ECECEC"/>
                </a:solidFill>
                <a:effectLst/>
              </a:rPr>
              <a:t> </a:t>
            </a:r>
            <a:r>
              <a:rPr lang="en-GB" sz="4000" b="0" i="0" dirty="0" err="1">
                <a:solidFill>
                  <a:srgbClr val="ECECEC"/>
                </a:solidFill>
                <a:effectLst/>
              </a:rPr>
              <a:t>izboljšanje</a:t>
            </a:r>
            <a:r>
              <a:rPr lang="en-GB" sz="4000" b="0" i="0" dirty="0">
                <a:solidFill>
                  <a:srgbClr val="ECECEC"/>
                </a:solidFill>
                <a:effectLst/>
              </a:rPr>
              <a:t> </a:t>
            </a:r>
            <a:r>
              <a:rPr lang="en-GB" sz="4000" b="0" i="0" dirty="0" err="1">
                <a:solidFill>
                  <a:srgbClr val="ECECEC"/>
                </a:solidFill>
                <a:effectLst/>
              </a:rPr>
              <a:t>učinkovitosti</a:t>
            </a:r>
            <a:r>
              <a:rPr lang="en-GB" sz="4000" b="0" i="0" dirty="0">
                <a:solidFill>
                  <a:srgbClr val="ECECEC"/>
                </a:solidFill>
                <a:effectLst/>
              </a:rPr>
              <a:t> NLI </a:t>
            </a:r>
            <a:r>
              <a:rPr lang="en-GB" sz="4000" b="0" i="0" dirty="0" err="1">
                <a:solidFill>
                  <a:srgbClr val="ECECEC"/>
                </a:solidFill>
                <a:effectLst/>
              </a:rPr>
              <a:t>modela</a:t>
            </a:r>
            <a:r>
              <a:rPr lang="en-GB" sz="4000" b="0" i="0" dirty="0">
                <a:solidFill>
                  <a:srgbClr val="ECECEC"/>
                </a:solidFill>
                <a:effectLst/>
              </a:rPr>
              <a:t>.</a:t>
            </a: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84196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15</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fontScale="90000"/>
          </a:bodyPr>
          <a:lstStyle/>
          <a:p>
            <a:pPr algn="l"/>
            <a:r>
              <a:rPr lang="en-GB" sz="3600" b="1" i="0" dirty="0" err="1">
                <a:solidFill>
                  <a:srgbClr val="ECECEC"/>
                </a:solidFill>
                <a:effectLst/>
              </a:rPr>
              <a:t>Prihodnje</a:t>
            </a:r>
            <a:r>
              <a:rPr lang="en-GB" sz="3600" b="1" i="0" dirty="0">
                <a:solidFill>
                  <a:srgbClr val="ECECEC"/>
                </a:solidFill>
                <a:effectLst/>
              </a:rPr>
              <a:t> </a:t>
            </a:r>
            <a:r>
              <a:rPr lang="en-GB" sz="3600" b="1" i="0" dirty="0" err="1">
                <a:solidFill>
                  <a:srgbClr val="ECECEC"/>
                </a:solidFill>
                <a:effectLst/>
              </a:rPr>
              <a:t>Delo</a:t>
            </a:r>
            <a:br>
              <a:rPr lang="en-GB" sz="3600" b="1" i="0" dirty="0">
                <a:solidFill>
                  <a:srgbClr val="ECECEC"/>
                </a:solidFill>
                <a:effectLst/>
              </a:rPr>
            </a:br>
            <a:r>
              <a:rPr lang="en-GB" sz="3600" b="1" i="0" dirty="0">
                <a:solidFill>
                  <a:srgbClr val="ECECEC"/>
                </a:solidFill>
                <a:effectLst/>
              </a:rPr>
              <a:t>.</a:t>
            </a:r>
            <a:r>
              <a:rPr lang="en-GB" sz="3600" b="0" i="0" dirty="0" err="1">
                <a:solidFill>
                  <a:srgbClr val="ECECEC"/>
                </a:solidFill>
                <a:effectLst/>
              </a:rPr>
              <a:t>Razširitev</a:t>
            </a:r>
            <a:r>
              <a:rPr lang="en-GB" sz="3600" b="0" i="0" dirty="0">
                <a:solidFill>
                  <a:srgbClr val="ECECEC"/>
                </a:solidFill>
                <a:effectLst/>
              </a:rPr>
              <a:t> </a:t>
            </a:r>
            <a:r>
              <a:rPr lang="en-GB" sz="3600" b="0" i="0" dirty="0" err="1">
                <a:solidFill>
                  <a:srgbClr val="ECECEC"/>
                </a:solidFill>
                <a:effectLst/>
              </a:rPr>
              <a:t>podatkovnega</a:t>
            </a:r>
            <a:r>
              <a:rPr lang="en-GB" sz="3600" b="0" i="0" dirty="0">
                <a:solidFill>
                  <a:srgbClr val="ECECEC"/>
                </a:solidFill>
                <a:effectLst/>
              </a:rPr>
              <a:t> </a:t>
            </a:r>
            <a:r>
              <a:rPr lang="en-GB" sz="3600" b="0" i="0" dirty="0" err="1">
                <a:solidFill>
                  <a:srgbClr val="ECECEC"/>
                </a:solidFill>
                <a:effectLst/>
              </a:rPr>
              <a:t>niza</a:t>
            </a:r>
            <a:r>
              <a:rPr lang="en-GB" sz="3600" b="0" i="0" dirty="0">
                <a:solidFill>
                  <a:srgbClr val="ECECEC"/>
                </a:solidFill>
                <a:effectLst/>
              </a:rPr>
              <a:t> z </a:t>
            </a:r>
            <a:r>
              <a:rPr lang="en-GB" sz="3600" b="0" i="0" dirty="0" err="1">
                <a:solidFill>
                  <a:srgbClr val="ECECEC"/>
                </a:solidFill>
                <a:effectLst/>
              </a:rPr>
              <a:t>več</a:t>
            </a:r>
            <a:r>
              <a:rPr lang="en-GB" sz="3600" b="0" i="0" dirty="0">
                <a:solidFill>
                  <a:srgbClr val="ECECEC"/>
                </a:solidFill>
                <a:effectLst/>
              </a:rPr>
              <a:t> </a:t>
            </a:r>
            <a:r>
              <a:rPr lang="en-GB" sz="3600" b="0" i="0" dirty="0" err="1">
                <a:solidFill>
                  <a:srgbClr val="ECECEC"/>
                </a:solidFill>
                <a:effectLst/>
              </a:rPr>
              <a:t>scenariji</a:t>
            </a:r>
            <a:r>
              <a:rPr lang="en-GB" sz="3600" b="0" i="0" dirty="0">
                <a:solidFill>
                  <a:srgbClr val="ECECEC"/>
                </a:solidFill>
                <a:effectLst/>
              </a:rPr>
              <a:t> in </a:t>
            </a:r>
            <a:r>
              <a:rPr lang="en-GB" sz="3600" b="0" i="0" dirty="0" err="1">
                <a:solidFill>
                  <a:srgbClr val="ECECEC"/>
                </a:solidFill>
                <a:effectLst/>
              </a:rPr>
              <a:t>kategorijami</a:t>
            </a:r>
            <a:br>
              <a:rPr lang="en-GB" sz="3600" b="0" i="0" dirty="0">
                <a:solidFill>
                  <a:srgbClr val="ECECEC"/>
                </a:solidFill>
                <a:effectLst/>
              </a:rPr>
            </a:br>
            <a:r>
              <a:rPr lang="en-GB" sz="3600" b="0" i="0" dirty="0">
                <a:solidFill>
                  <a:srgbClr val="ECECEC"/>
                </a:solidFill>
                <a:effectLst/>
              </a:rPr>
              <a:t>.</a:t>
            </a:r>
            <a:r>
              <a:rPr lang="en-GB" sz="3600" b="0" i="0" dirty="0" err="1">
                <a:solidFill>
                  <a:srgbClr val="ECECEC"/>
                </a:solidFill>
                <a:effectLst/>
              </a:rPr>
              <a:t>Testiranje</a:t>
            </a:r>
            <a:r>
              <a:rPr lang="en-GB" sz="3600" b="0" i="0" dirty="0">
                <a:solidFill>
                  <a:srgbClr val="ECECEC"/>
                </a:solidFill>
                <a:effectLst/>
              </a:rPr>
              <a:t> </a:t>
            </a:r>
            <a:r>
              <a:rPr lang="en-GB" sz="3600" b="0" i="0" dirty="0" err="1">
                <a:solidFill>
                  <a:srgbClr val="ECECEC"/>
                </a:solidFill>
                <a:effectLst/>
              </a:rPr>
              <a:t>učinkovitosti</a:t>
            </a:r>
            <a:r>
              <a:rPr lang="en-GB" sz="3600" b="0" i="0" dirty="0">
                <a:solidFill>
                  <a:srgbClr val="ECECEC"/>
                </a:solidFill>
                <a:effectLst/>
              </a:rPr>
              <a:t> </a:t>
            </a:r>
            <a:r>
              <a:rPr lang="en-GB" sz="3600" b="0" i="0" dirty="0" err="1">
                <a:solidFill>
                  <a:srgbClr val="ECECEC"/>
                </a:solidFill>
                <a:effectLst/>
              </a:rPr>
              <a:t>modela</a:t>
            </a:r>
            <a:r>
              <a:rPr lang="en-GB" sz="3600" b="0" i="0" dirty="0">
                <a:solidFill>
                  <a:srgbClr val="ECECEC"/>
                </a:solidFill>
                <a:effectLst/>
              </a:rPr>
              <a:t> </a:t>
            </a:r>
            <a:r>
              <a:rPr lang="en-GB" sz="3600" b="0" i="0" dirty="0" err="1">
                <a:solidFill>
                  <a:srgbClr val="ECECEC"/>
                </a:solidFill>
                <a:effectLst/>
              </a:rPr>
              <a:t>na</a:t>
            </a:r>
            <a:r>
              <a:rPr lang="en-GB" sz="3600" b="0" i="0" dirty="0">
                <a:solidFill>
                  <a:srgbClr val="ECECEC"/>
                </a:solidFill>
                <a:effectLst/>
              </a:rPr>
              <a:t> </a:t>
            </a:r>
            <a:r>
              <a:rPr lang="en-GB" sz="3600" b="0" i="0" dirty="0" err="1">
                <a:solidFill>
                  <a:srgbClr val="ECECEC"/>
                </a:solidFill>
                <a:effectLst/>
              </a:rPr>
              <a:t>realnih</a:t>
            </a:r>
            <a:r>
              <a:rPr lang="en-GB" sz="3600" b="0" i="0" dirty="0">
                <a:solidFill>
                  <a:srgbClr val="ECECEC"/>
                </a:solidFill>
                <a:effectLst/>
              </a:rPr>
              <a:t> </a:t>
            </a:r>
            <a:r>
              <a:rPr lang="en-GB" sz="3600" b="0" i="0" dirty="0" err="1">
                <a:solidFill>
                  <a:srgbClr val="ECECEC"/>
                </a:solidFill>
                <a:effectLst/>
              </a:rPr>
              <a:t>nalogah</a:t>
            </a:r>
            <a:r>
              <a:rPr lang="en-GB" sz="3600" b="0" i="0" dirty="0">
                <a:solidFill>
                  <a:srgbClr val="ECECEC"/>
                </a:solidFill>
                <a:effectLst/>
              </a:rPr>
              <a:t> NLI</a:t>
            </a:r>
            <a:br>
              <a:rPr lang="en-GB" sz="3600" b="0" i="0" dirty="0">
                <a:solidFill>
                  <a:srgbClr val="ECECEC"/>
                </a:solidFill>
                <a:effectLst/>
              </a:rPr>
            </a:br>
            <a:r>
              <a:rPr lang="en-GB" sz="3600" b="0" i="0" dirty="0">
                <a:solidFill>
                  <a:srgbClr val="ECECEC"/>
                </a:solidFill>
                <a:effectLst/>
              </a:rPr>
              <a:t>.</a:t>
            </a:r>
            <a:r>
              <a:rPr lang="en-GB" sz="3600" b="0" i="0" dirty="0" err="1">
                <a:solidFill>
                  <a:srgbClr val="ECECEC"/>
                </a:solidFill>
                <a:effectLst/>
              </a:rPr>
              <a:t>Izpopolnjevanje</a:t>
            </a:r>
            <a:r>
              <a:rPr lang="en-GB" sz="3600" b="0" i="0" dirty="0">
                <a:solidFill>
                  <a:srgbClr val="ECECEC"/>
                </a:solidFill>
                <a:effectLst/>
              </a:rPr>
              <a:t> </a:t>
            </a:r>
            <a:r>
              <a:rPr lang="en-GB" sz="3600" b="0" i="0" dirty="0" err="1">
                <a:solidFill>
                  <a:srgbClr val="ECECEC"/>
                </a:solidFill>
                <a:effectLst/>
              </a:rPr>
              <a:t>tehnik</a:t>
            </a:r>
            <a:r>
              <a:rPr lang="en-GB" sz="3600" b="0" i="0" dirty="0">
                <a:solidFill>
                  <a:srgbClr val="ECECEC"/>
                </a:solidFill>
                <a:effectLst/>
              </a:rPr>
              <a:t> </a:t>
            </a:r>
            <a:r>
              <a:rPr lang="en-GB" sz="3600" b="0" i="0" dirty="0" err="1">
                <a:solidFill>
                  <a:srgbClr val="ECECEC"/>
                </a:solidFill>
                <a:effectLst/>
              </a:rPr>
              <a:t>usmerjanja</a:t>
            </a:r>
            <a:r>
              <a:rPr lang="en-GB" sz="3600" b="0" i="0" dirty="0">
                <a:solidFill>
                  <a:srgbClr val="ECECEC"/>
                </a:solidFill>
                <a:effectLst/>
              </a:rPr>
              <a:t> za </a:t>
            </a:r>
            <a:r>
              <a:rPr lang="en-GB" sz="3600" b="0" i="0" dirty="0" err="1">
                <a:solidFill>
                  <a:srgbClr val="ECECEC"/>
                </a:solidFill>
                <a:effectLst/>
              </a:rPr>
              <a:t>nadaljnje</a:t>
            </a:r>
            <a:r>
              <a:rPr lang="en-GB" sz="3600" b="0" i="0" dirty="0">
                <a:solidFill>
                  <a:srgbClr val="ECECEC"/>
                </a:solidFill>
                <a:effectLst/>
              </a:rPr>
              <a:t> </a:t>
            </a:r>
            <a:r>
              <a:rPr lang="en-GB" sz="3600" b="0" i="0" dirty="0" err="1">
                <a:solidFill>
                  <a:srgbClr val="ECECEC"/>
                </a:solidFill>
                <a:effectLst/>
              </a:rPr>
              <a:t>izboljšanje</a:t>
            </a:r>
            <a:r>
              <a:rPr lang="en-GB" sz="3600" b="0" i="0" dirty="0">
                <a:solidFill>
                  <a:srgbClr val="ECECEC"/>
                </a:solidFill>
                <a:effectLst/>
              </a:rPr>
              <a:t> </a:t>
            </a:r>
            <a:r>
              <a:rPr lang="en-GB" sz="3600" b="0" i="0" dirty="0" err="1">
                <a:solidFill>
                  <a:srgbClr val="ECECEC"/>
                </a:solidFill>
                <a:effectLst/>
              </a:rPr>
              <a:t>zmogljivosti</a:t>
            </a:r>
            <a:r>
              <a:rPr lang="en-GB" sz="3600" b="0" i="0" dirty="0">
                <a:solidFill>
                  <a:srgbClr val="ECECEC"/>
                </a:solidFill>
                <a:effectLst/>
              </a:rPr>
              <a:t> </a:t>
            </a:r>
            <a:r>
              <a:rPr lang="en-GB" sz="3600" b="0" i="0" dirty="0" err="1">
                <a:solidFill>
                  <a:srgbClr val="ECECEC"/>
                </a:solidFill>
                <a:effectLst/>
              </a:rPr>
              <a:t>sklepanja</a:t>
            </a:r>
            <a:r>
              <a:rPr lang="en-GB" sz="3600" b="0" i="0" dirty="0">
                <a:solidFill>
                  <a:srgbClr val="ECECEC"/>
                </a:solidFill>
                <a:effectLst/>
              </a:rPr>
              <a:t> </a:t>
            </a:r>
            <a:r>
              <a:rPr lang="en-GB" sz="3600" b="0" i="0" dirty="0" err="1">
                <a:solidFill>
                  <a:srgbClr val="ECECEC"/>
                </a:solidFill>
                <a:effectLst/>
              </a:rPr>
              <a:t>modela</a:t>
            </a:r>
            <a:br>
              <a:rPr lang="en-GB" b="0" i="0" dirty="0">
                <a:solidFill>
                  <a:srgbClr val="ECECEC"/>
                </a:solidFill>
                <a:effectLst/>
              </a:rPr>
            </a:br>
            <a:br>
              <a:rPr lang="en-GB" b="0" i="0" dirty="0">
                <a:solidFill>
                  <a:srgbClr val="ECECEC"/>
                </a:solidFill>
                <a:effectLst/>
                <a:latin typeface="ui-sans-serif"/>
              </a:rPr>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369234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16</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pPr algn="l"/>
            <a:r>
              <a:rPr lang="en-GB" b="0" i="0" dirty="0" err="1">
                <a:solidFill>
                  <a:srgbClr val="ECECEC"/>
                </a:solidFill>
                <a:effectLst/>
                <a:latin typeface="ui-sans-serif"/>
              </a:rPr>
              <a:t>Hvala</a:t>
            </a:r>
            <a:r>
              <a:rPr lang="en-GB" b="0" i="0" dirty="0">
                <a:solidFill>
                  <a:srgbClr val="ECECEC"/>
                </a:solidFill>
                <a:effectLst/>
                <a:latin typeface="ui-sans-serif"/>
              </a:rPr>
              <a:t> za </a:t>
            </a:r>
            <a:r>
              <a:rPr lang="en-GB" b="0" i="0" dirty="0" err="1">
                <a:solidFill>
                  <a:srgbClr val="ECECEC"/>
                </a:solidFill>
                <a:effectLst/>
                <a:latin typeface="ui-sans-serif"/>
              </a:rPr>
              <a:t>pozornost</a:t>
            </a:r>
            <a:r>
              <a:rPr lang="en-GB" b="0" i="0" dirty="0">
                <a:solidFill>
                  <a:srgbClr val="ECECEC"/>
                </a:solidFill>
                <a:effectLst/>
                <a:latin typeface="ui-sans-serif"/>
              </a:rPr>
              <a:t>!</a:t>
            </a:r>
            <a:br>
              <a:rPr lang="en-GB" b="0" i="0" dirty="0">
                <a:solidFill>
                  <a:srgbClr val="ECECEC"/>
                </a:solidFill>
                <a:effectLst/>
                <a:latin typeface="ui-sans-serif"/>
              </a:rPr>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209228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17</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pPr algn="l"/>
            <a:br>
              <a:rPr lang="en-GB" b="0" i="0" dirty="0">
                <a:solidFill>
                  <a:srgbClr val="ECECEC"/>
                </a:solidFill>
                <a:effectLst/>
                <a:latin typeface="ui-sans-serif"/>
              </a:rPr>
            </a:br>
            <a:br>
              <a:rPr lang="en-GB" b="0" i="0" dirty="0">
                <a:solidFill>
                  <a:srgbClr val="ECECEC"/>
                </a:solidFill>
                <a:effectLst/>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90867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2</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lstStyle/>
          <a:p>
            <a:r>
              <a:rPr lang="en-GB" b="1" i="0" dirty="0" err="1">
                <a:solidFill>
                  <a:srgbClr val="ECECEC"/>
                </a:solidFill>
                <a:effectLst/>
              </a:rPr>
              <a:t>Uvod</a:t>
            </a:r>
            <a:br>
              <a:rPr lang="en-GB" b="1" i="0" dirty="0">
                <a:solidFill>
                  <a:srgbClr val="ECECEC"/>
                </a:solidFill>
                <a:effectLst/>
              </a:rPr>
            </a:br>
            <a:r>
              <a:rPr lang="en-GB" b="1" i="0" dirty="0">
                <a:solidFill>
                  <a:srgbClr val="ECECEC"/>
                </a:solidFill>
                <a:effectLst/>
              </a:rPr>
              <a:t>. </a:t>
            </a:r>
            <a:r>
              <a:rPr lang="en-GB" b="0" i="0" dirty="0" err="1">
                <a:solidFill>
                  <a:srgbClr val="ECECEC"/>
                </a:solidFill>
                <a:effectLst/>
              </a:rPr>
              <a:t>Naloge</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v </a:t>
            </a:r>
            <a:r>
              <a:rPr lang="en-GB" b="0" i="0" dirty="0" err="1">
                <a:solidFill>
                  <a:srgbClr val="ECECEC"/>
                </a:solidFill>
                <a:effectLst/>
              </a:rPr>
              <a:t>naravnem</a:t>
            </a:r>
            <a:r>
              <a:rPr lang="en-GB" b="0" i="0" dirty="0">
                <a:solidFill>
                  <a:srgbClr val="ECECEC"/>
                </a:solidFill>
                <a:effectLst/>
              </a:rPr>
              <a:t> </a:t>
            </a:r>
            <a:r>
              <a:rPr lang="en-GB" b="0" i="0" dirty="0" err="1">
                <a:solidFill>
                  <a:srgbClr val="ECECEC"/>
                </a:solidFill>
                <a:effectLst/>
              </a:rPr>
              <a:t>jeziku</a:t>
            </a:r>
            <a:r>
              <a:rPr lang="en-GB" b="0" i="0" dirty="0">
                <a:solidFill>
                  <a:srgbClr val="ECECEC"/>
                </a:solidFill>
                <a:effectLst/>
              </a:rPr>
              <a:t> (NLI) so </a:t>
            </a:r>
            <a:r>
              <a:rPr lang="en-GB" b="0" i="0" dirty="0" err="1">
                <a:solidFill>
                  <a:srgbClr val="ECECEC"/>
                </a:solidFill>
                <a:effectLst/>
              </a:rPr>
              <a:t>ključne</a:t>
            </a:r>
            <a:r>
              <a:rPr lang="en-GB" b="0" i="0" dirty="0">
                <a:solidFill>
                  <a:srgbClr val="ECECEC"/>
                </a:solidFill>
                <a:effectLst/>
              </a:rPr>
              <a:t> za </a:t>
            </a:r>
            <a:r>
              <a:rPr lang="en-GB" b="0" i="0" dirty="0" err="1">
                <a:solidFill>
                  <a:srgbClr val="ECECEC"/>
                </a:solidFill>
                <a:effectLst/>
              </a:rPr>
              <a:t>ocenjevanje</a:t>
            </a:r>
            <a:r>
              <a:rPr lang="en-GB" b="0" i="0" dirty="0">
                <a:solidFill>
                  <a:srgbClr val="ECECEC"/>
                </a:solidFill>
                <a:effectLst/>
              </a:rPr>
              <a:t> </a:t>
            </a:r>
            <a:r>
              <a:rPr lang="en-GB" b="0" i="0" dirty="0" err="1">
                <a:solidFill>
                  <a:srgbClr val="ECECEC"/>
                </a:solidFill>
                <a:effectLst/>
              </a:rPr>
              <a:t>zmožnosti</a:t>
            </a:r>
            <a:r>
              <a:rPr lang="en-GB" b="0" i="0" dirty="0">
                <a:solidFill>
                  <a:srgbClr val="ECECEC"/>
                </a:solidFill>
                <a:effectLst/>
              </a:rPr>
              <a:t> </a:t>
            </a:r>
            <a:r>
              <a:rPr lang="en-GB" b="0" i="0" dirty="0" err="1">
                <a:solidFill>
                  <a:srgbClr val="ECECEC"/>
                </a:solidFill>
                <a:effectLst/>
              </a:rPr>
              <a:t>razumevanja</a:t>
            </a:r>
            <a:r>
              <a:rPr lang="en-GB" b="0" i="0" dirty="0">
                <a:solidFill>
                  <a:srgbClr val="ECECEC"/>
                </a:solidFill>
                <a:effectLst/>
              </a:rPr>
              <a:t> </a:t>
            </a:r>
            <a:r>
              <a:rPr lang="en-GB" b="0" i="0" dirty="0" err="1">
                <a:solidFill>
                  <a:srgbClr val="ECECEC"/>
                </a:solidFill>
                <a:effectLst/>
              </a:rPr>
              <a:t>naravnega</a:t>
            </a:r>
            <a:r>
              <a:rPr lang="en-GB" b="0" i="0" dirty="0">
                <a:solidFill>
                  <a:srgbClr val="ECECEC"/>
                </a:solidFill>
                <a:effectLst/>
              </a:rPr>
              <a:t> </a:t>
            </a:r>
            <a:r>
              <a:rPr lang="en-GB" b="0" i="0" dirty="0" err="1">
                <a:solidFill>
                  <a:srgbClr val="ECECEC"/>
                </a:solidFill>
                <a:effectLst/>
              </a:rPr>
              <a:t>jezika</a:t>
            </a:r>
            <a:r>
              <a:rPr lang="en-GB" b="0" i="0" dirty="0">
                <a:solidFill>
                  <a:srgbClr val="ECECEC"/>
                </a:solidFill>
                <a:effectLst/>
              </a:rPr>
              <a:t> (NLU).</a:t>
            </a:r>
            <a:br>
              <a:rPr lang="en-GB" b="0" i="0" dirty="0">
                <a:solidFill>
                  <a:srgbClr val="ECECEC"/>
                </a:solidFill>
                <a:effectLst/>
              </a:rPr>
            </a:br>
            <a:r>
              <a:rPr lang="en-GB" b="0" i="0" dirty="0">
                <a:solidFill>
                  <a:srgbClr val="ECECEC"/>
                </a:solidFill>
                <a:effectLst/>
              </a:rPr>
              <a:t>. </a:t>
            </a:r>
            <a:r>
              <a:rPr lang="en-GB" b="0" i="0" dirty="0" err="1">
                <a:solidFill>
                  <a:srgbClr val="ECECEC"/>
                </a:solidFill>
                <a:effectLst/>
              </a:rPr>
              <a:t>Sklepanje</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ravni</a:t>
            </a:r>
            <a:r>
              <a:rPr lang="en-GB" b="0" i="0" dirty="0">
                <a:solidFill>
                  <a:srgbClr val="ECECEC"/>
                </a:solidFill>
                <a:effectLst/>
              </a:rPr>
              <a:t> </a:t>
            </a:r>
            <a:r>
              <a:rPr lang="en-GB" b="0" i="0" dirty="0" err="1">
                <a:solidFill>
                  <a:srgbClr val="ECECEC"/>
                </a:solidFill>
                <a:effectLst/>
              </a:rPr>
              <a:t>odstavka</a:t>
            </a:r>
            <a:r>
              <a:rPr lang="en-GB" b="0" i="0" dirty="0">
                <a:solidFill>
                  <a:srgbClr val="ECECEC"/>
                </a:solidFill>
                <a:effectLst/>
              </a:rPr>
              <a:t> je </a:t>
            </a:r>
            <a:r>
              <a:rPr lang="en-GB" b="0" i="0" dirty="0" err="1">
                <a:solidFill>
                  <a:srgbClr val="ECECEC"/>
                </a:solidFill>
                <a:effectLst/>
              </a:rPr>
              <a:t>pogosto</a:t>
            </a:r>
            <a:r>
              <a:rPr lang="en-GB" b="0" i="0" dirty="0">
                <a:solidFill>
                  <a:srgbClr val="ECECEC"/>
                </a:solidFill>
                <a:effectLst/>
              </a:rPr>
              <a:t> </a:t>
            </a:r>
            <a:r>
              <a:rPr lang="en-GB" b="0" i="0" dirty="0" err="1">
                <a:solidFill>
                  <a:srgbClr val="ECECEC"/>
                </a:solidFill>
                <a:effectLst/>
              </a:rPr>
              <a:t>spregledano</a:t>
            </a:r>
            <a:r>
              <a:rPr lang="en-GB" b="0" i="0" dirty="0">
                <a:solidFill>
                  <a:srgbClr val="ECECEC"/>
                </a:solidFill>
                <a:effectLst/>
              </a:rPr>
              <a:t> v </a:t>
            </a:r>
            <a:r>
              <a:rPr lang="en-GB" b="0" i="0" dirty="0" err="1">
                <a:solidFill>
                  <a:srgbClr val="ECECEC"/>
                </a:solidFill>
                <a:effectLst/>
              </a:rPr>
              <a:t>korist</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ravni</a:t>
            </a:r>
            <a:r>
              <a:rPr lang="en-GB" b="0" i="0" dirty="0">
                <a:solidFill>
                  <a:srgbClr val="ECECEC"/>
                </a:solidFill>
                <a:effectLst/>
              </a:rPr>
              <a:t> </a:t>
            </a:r>
            <a:r>
              <a:rPr lang="en-GB" b="0" i="0" dirty="0" err="1">
                <a:solidFill>
                  <a:srgbClr val="ECECEC"/>
                </a:solidFill>
                <a:effectLst/>
              </a:rPr>
              <a:t>stavka</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 </a:t>
            </a:r>
            <a:r>
              <a:rPr lang="en-GB" b="0" i="0" dirty="0" err="1">
                <a:solidFill>
                  <a:srgbClr val="ECECEC"/>
                </a:solidFill>
                <a:effectLst/>
              </a:rPr>
              <a:t>Cilj</a:t>
            </a:r>
            <a:r>
              <a:rPr lang="en-GB" b="0" i="0" dirty="0">
                <a:solidFill>
                  <a:srgbClr val="ECECEC"/>
                </a:solidFill>
                <a:effectLst/>
              </a:rPr>
              <a:t> </a:t>
            </a:r>
            <a:r>
              <a:rPr lang="en-GB" b="0" i="0" dirty="0" err="1">
                <a:solidFill>
                  <a:srgbClr val="ECECEC"/>
                </a:solidFill>
                <a:effectLst/>
              </a:rPr>
              <a:t>našega</a:t>
            </a:r>
            <a:r>
              <a:rPr lang="en-GB" b="0" i="0" dirty="0">
                <a:solidFill>
                  <a:srgbClr val="ECECEC"/>
                </a:solidFill>
                <a:effectLst/>
              </a:rPr>
              <a:t> </a:t>
            </a:r>
            <a:r>
              <a:rPr lang="en-GB" b="0" i="0" dirty="0" err="1">
                <a:solidFill>
                  <a:srgbClr val="ECECEC"/>
                </a:solidFill>
                <a:effectLst/>
              </a:rPr>
              <a:t>projekta</a:t>
            </a:r>
            <a:r>
              <a:rPr lang="en-GB" b="0" i="0" dirty="0">
                <a:solidFill>
                  <a:srgbClr val="ECECEC"/>
                </a:solidFill>
                <a:effectLst/>
              </a:rPr>
              <a:t> je </a:t>
            </a:r>
            <a:r>
              <a:rPr lang="en-GB" b="0" i="0" dirty="0" err="1">
                <a:solidFill>
                  <a:srgbClr val="ECECEC"/>
                </a:solidFill>
                <a:effectLst/>
              </a:rPr>
              <a:t>ustvariti</a:t>
            </a:r>
            <a:r>
              <a:rPr lang="en-GB" b="0" i="0" dirty="0">
                <a:solidFill>
                  <a:srgbClr val="ECECEC"/>
                </a:solidFill>
                <a:effectLst/>
              </a:rPr>
              <a:t> </a:t>
            </a:r>
            <a:r>
              <a:rPr lang="en-GB" b="0" i="0" dirty="0" err="1">
                <a:solidFill>
                  <a:srgbClr val="ECECEC"/>
                </a:solidFill>
                <a:effectLst/>
              </a:rPr>
              <a:t>podatkovni</a:t>
            </a:r>
            <a:r>
              <a:rPr lang="en-GB" b="0" i="0" dirty="0">
                <a:solidFill>
                  <a:srgbClr val="ECECEC"/>
                </a:solidFill>
                <a:effectLst/>
              </a:rPr>
              <a:t> </a:t>
            </a:r>
            <a:r>
              <a:rPr lang="en-GB" b="0" i="0" dirty="0" err="1">
                <a:solidFill>
                  <a:srgbClr val="ECECEC"/>
                </a:solidFill>
                <a:effectLst/>
              </a:rPr>
              <a:t>nabor</a:t>
            </a:r>
            <a:r>
              <a:rPr lang="en-GB" b="0" i="0" dirty="0">
                <a:solidFill>
                  <a:srgbClr val="ECECEC"/>
                </a:solidFill>
                <a:effectLst/>
              </a:rPr>
              <a:t> za </a:t>
            </a:r>
            <a:r>
              <a:rPr lang="en-GB" b="0" i="0" dirty="0" err="1">
                <a:solidFill>
                  <a:srgbClr val="ECECEC"/>
                </a:solidFill>
                <a:effectLst/>
              </a:rPr>
              <a:t>treniranje</a:t>
            </a:r>
            <a:r>
              <a:rPr lang="en-GB" b="0" i="0" dirty="0">
                <a:solidFill>
                  <a:srgbClr val="ECECEC"/>
                </a:solidFill>
                <a:effectLst/>
              </a:rPr>
              <a:t> NLI </a:t>
            </a:r>
            <a:r>
              <a:rPr lang="en-GB" b="0" i="0" dirty="0" err="1">
                <a:solidFill>
                  <a:srgbClr val="ECECEC"/>
                </a:solidFill>
                <a:effectLst/>
              </a:rPr>
              <a:t>modelov</a:t>
            </a:r>
            <a:r>
              <a:rPr lang="en-GB" b="0" i="0" dirty="0">
                <a:solidFill>
                  <a:srgbClr val="ECECEC"/>
                </a:solidFill>
                <a:effectLst/>
              </a:rPr>
              <a:t> za </a:t>
            </a:r>
            <a:r>
              <a:rPr lang="en-GB" b="0" i="0" dirty="0" err="1">
                <a:solidFill>
                  <a:srgbClr val="ECECEC"/>
                </a:solidFill>
                <a:effectLst/>
              </a:rPr>
              <a:t>obravnavo</a:t>
            </a:r>
            <a:r>
              <a:rPr lang="en-GB" b="0" i="0" dirty="0">
                <a:solidFill>
                  <a:srgbClr val="ECECEC"/>
                </a:solidFill>
                <a:effectLst/>
              </a:rPr>
              <a:t> </a:t>
            </a:r>
            <a:r>
              <a:rPr lang="en-GB" b="0" i="0" dirty="0" err="1">
                <a:solidFill>
                  <a:srgbClr val="ECECEC"/>
                </a:solidFill>
                <a:effectLst/>
              </a:rPr>
              <a:t>različnih</a:t>
            </a:r>
            <a:r>
              <a:rPr lang="en-GB" b="0" i="0" dirty="0">
                <a:solidFill>
                  <a:srgbClr val="ECECEC"/>
                </a:solidFill>
                <a:effectLst/>
              </a:rPr>
              <a:t> </a:t>
            </a:r>
            <a:r>
              <a:rPr lang="en-GB" b="0" i="0" dirty="0" err="1">
                <a:solidFill>
                  <a:srgbClr val="ECECEC"/>
                </a:solidFill>
                <a:effectLst/>
              </a:rPr>
              <a:t>vzorcev</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a:t>
            </a:r>
          </a:p>
        </p:txBody>
      </p:sp>
    </p:spTree>
    <p:extLst>
      <p:ext uri="{BB962C8B-B14F-4D97-AF65-F5344CB8AC3E}">
        <p14:creationId xmlns:p14="http://schemas.microsoft.com/office/powerpoint/2010/main" val="137621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3</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lstStyle/>
          <a:p>
            <a:pPr algn="l"/>
            <a:r>
              <a:rPr lang="en-GB" b="1" i="0" dirty="0" err="1">
                <a:solidFill>
                  <a:srgbClr val="ECECEC"/>
                </a:solidFill>
                <a:effectLst/>
              </a:rPr>
              <a:t>Cilji</a:t>
            </a:r>
            <a:r>
              <a:rPr lang="en-GB" b="1" i="0" dirty="0">
                <a:solidFill>
                  <a:srgbClr val="ECECEC"/>
                </a:solidFill>
                <a:effectLst/>
              </a:rPr>
              <a:t> </a:t>
            </a:r>
            <a:r>
              <a:rPr lang="en-GB" b="1" i="0" dirty="0" err="1">
                <a:solidFill>
                  <a:srgbClr val="ECECEC"/>
                </a:solidFill>
                <a:effectLst/>
              </a:rPr>
              <a:t>Projekta</a:t>
            </a:r>
            <a:br>
              <a:rPr lang="en-GB" b="1" i="0" dirty="0">
                <a:solidFill>
                  <a:srgbClr val="ECECEC"/>
                </a:solidFill>
                <a:effectLst/>
              </a:rPr>
            </a:br>
            <a:r>
              <a:rPr lang="en-GB" b="1" i="0" dirty="0">
                <a:solidFill>
                  <a:srgbClr val="ECECEC"/>
                </a:solidFill>
                <a:effectLst/>
              </a:rPr>
              <a:t>. </a:t>
            </a:r>
            <a:r>
              <a:rPr lang="en-GB" b="0" i="0" dirty="0" err="1">
                <a:solidFill>
                  <a:srgbClr val="ECECEC"/>
                </a:solidFill>
                <a:effectLst/>
              </a:rPr>
              <a:t>Razviti</a:t>
            </a:r>
            <a:r>
              <a:rPr lang="en-GB" b="0" i="0" dirty="0">
                <a:solidFill>
                  <a:srgbClr val="ECECEC"/>
                </a:solidFill>
                <a:effectLst/>
              </a:rPr>
              <a:t> NLI model, ki </a:t>
            </a:r>
            <a:r>
              <a:rPr lang="en-GB" b="0" i="0" dirty="0" err="1">
                <a:solidFill>
                  <a:srgbClr val="ECECEC"/>
                </a:solidFill>
                <a:effectLst/>
              </a:rPr>
              <a:t>lahko</a:t>
            </a:r>
            <a:r>
              <a:rPr lang="en-GB" b="0" i="0" dirty="0">
                <a:solidFill>
                  <a:srgbClr val="ECECEC"/>
                </a:solidFill>
                <a:effectLst/>
              </a:rPr>
              <a:t> </a:t>
            </a:r>
            <a:r>
              <a:rPr lang="en-GB" b="0" i="0" dirty="0" err="1">
                <a:solidFill>
                  <a:srgbClr val="ECECEC"/>
                </a:solidFill>
                <a:effectLst/>
              </a:rPr>
              <a:t>obravnava</a:t>
            </a:r>
            <a:r>
              <a:rPr lang="en-GB" b="0" i="0" dirty="0">
                <a:solidFill>
                  <a:srgbClr val="ECECEC"/>
                </a:solidFill>
                <a:effectLst/>
              </a:rPr>
              <a:t> </a:t>
            </a:r>
            <a:r>
              <a:rPr lang="en-GB" b="0" i="0" dirty="0" err="1">
                <a:solidFill>
                  <a:srgbClr val="ECECEC"/>
                </a:solidFill>
                <a:effectLst/>
              </a:rPr>
              <a:t>različne</a:t>
            </a:r>
            <a:r>
              <a:rPr lang="en-GB" b="0" i="0" dirty="0">
                <a:solidFill>
                  <a:srgbClr val="ECECEC"/>
                </a:solidFill>
                <a:effectLst/>
              </a:rPr>
              <a:t> </a:t>
            </a:r>
            <a:r>
              <a:rPr lang="en-GB" b="0" i="0" dirty="0" err="1">
                <a:solidFill>
                  <a:srgbClr val="ECECEC"/>
                </a:solidFill>
                <a:effectLst/>
              </a:rPr>
              <a:t>vzorce</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 </a:t>
            </a:r>
            <a:r>
              <a:rPr lang="en-GB" b="0" i="0" dirty="0" err="1">
                <a:solidFill>
                  <a:srgbClr val="ECECEC"/>
                </a:solidFill>
                <a:effectLst/>
              </a:rPr>
              <a:t>Rešiti</a:t>
            </a:r>
            <a:r>
              <a:rPr lang="en-GB" b="0" i="0" dirty="0">
                <a:solidFill>
                  <a:srgbClr val="ECECEC"/>
                </a:solidFill>
                <a:effectLst/>
              </a:rPr>
              <a:t> </a:t>
            </a:r>
            <a:r>
              <a:rPr lang="en-GB" b="0" i="0" dirty="0" err="1">
                <a:solidFill>
                  <a:srgbClr val="ECECEC"/>
                </a:solidFill>
                <a:effectLst/>
              </a:rPr>
              <a:t>težave</a:t>
            </a:r>
            <a:r>
              <a:rPr lang="en-GB" b="0" i="0" dirty="0">
                <a:solidFill>
                  <a:srgbClr val="ECECEC"/>
                </a:solidFill>
                <a:effectLst/>
              </a:rPr>
              <a:t> s </a:t>
            </a:r>
            <a:r>
              <a:rPr lang="en-GB" b="0" i="0" dirty="0" err="1">
                <a:solidFill>
                  <a:srgbClr val="ECECEC"/>
                </a:solidFill>
                <a:effectLst/>
              </a:rPr>
              <a:t>prekomernim</a:t>
            </a:r>
            <a:r>
              <a:rPr lang="en-GB" b="0" i="0" dirty="0">
                <a:solidFill>
                  <a:srgbClr val="ECECEC"/>
                </a:solidFill>
                <a:effectLst/>
              </a:rPr>
              <a:t> </a:t>
            </a:r>
            <a:r>
              <a:rPr lang="en-GB" b="0" i="0" dirty="0" err="1">
                <a:solidFill>
                  <a:srgbClr val="ECECEC"/>
                </a:solidFill>
                <a:effectLst/>
              </a:rPr>
              <a:t>prileganjem</a:t>
            </a:r>
            <a:r>
              <a:rPr lang="en-GB" b="0" i="0" dirty="0">
                <a:solidFill>
                  <a:srgbClr val="ECECEC"/>
                </a:solidFill>
                <a:effectLst/>
              </a:rPr>
              <a:t> in </a:t>
            </a:r>
            <a:r>
              <a:rPr lang="en-GB" b="0" i="0" dirty="0" err="1">
                <a:solidFill>
                  <a:srgbClr val="ECECEC"/>
                </a:solidFill>
                <a:effectLst/>
              </a:rPr>
              <a:t>posploševanjem</a:t>
            </a:r>
            <a:r>
              <a:rPr lang="en-GB" b="0" i="0" dirty="0">
                <a:solidFill>
                  <a:srgbClr val="ECECEC"/>
                </a:solidFill>
                <a:effectLst/>
              </a:rPr>
              <a:t> </a:t>
            </a:r>
            <a:r>
              <a:rPr lang="en-GB" b="0" i="0" dirty="0" err="1">
                <a:solidFill>
                  <a:srgbClr val="ECECEC"/>
                </a:solidFill>
                <a:effectLst/>
              </a:rPr>
              <a:t>pri</a:t>
            </a:r>
            <a:r>
              <a:rPr lang="en-GB" b="0" i="0" dirty="0">
                <a:solidFill>
                  <a:srgbClr val="ECECEC"/>
                </a:solidFill>
                <a:effectLst/>
              </a:rPr>
              <a:t> </a:t>
            </a:r>
            <a:r>
              <a:rPr lang="en-GB" b="0" i="0" dirty="0" err="1">
                <a:solidFill>
                  <a:srgbClr val="ECECEC"/>
                </a:solidFill>
                <a:effectLst/>
              </a:rPr>
              <a:t>obstoječih</a:t>
            </a:r>
            <a:r>
              <a:rPr lang="en-GB" b="0" i="0" dirty="0">
                <a:solidFill>
                  <a:srgbClr val="ECECEC"/>
                </a:solidFill>
                <a:effectLst/>
              </a:rPr>
              <a:t> </a:t>
            </a:r>
            <a:r>
              <a:rPr lang="en-GB" b="0" i="0" dirty="0" err="1">
                <a:solidFill>
                  <a:srgbClr val="ECECEC"/>
                </a:solidFill>
                <a:effectLst/>
              </a:rPr>
              <a:t>modelih</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Ustvariti</a:t>
            </a:r>
            <a:r>
              <a:rPr lang="en-GB" b="0" i="0" dirty="0">
                <a:solidFill>
                  <a:srgbClr val="ECECEC"/>
                </a:solidFill>
                <a:effectLst/>
              </a:rPr>
              <a:t> </a:t>
            </a:r>
            <a:r>
              <a:rPr lang="en-GB" b="0" i="0" dirty="0" err="1">
                <a:solidFill>
                  <a:srgbClr val="ECECEC"/>
                </a:solidFill>
                <a:effectLst/>
              </a:rPr>
              <a:t>podatkovni</a:t>
            </a:r>
            <a:r>
              <a:rPr lang="en-GB" b="0" i="0" dirty="0">
                <a:solidFill>
                  <a:srgbClr val="ECECEC"/>
                </a:solidFill>
                <a:effectLst/>
              </a:rPr>
              <a:t> </a:t>
            </a:r>
            <a:r>
              <a:rPr lang="en-GB" b="0" i="0" dirty="0" err="1">
                <a:solidFill>
                  <a:srgbClr val="ECECEC"/>
                </a:solidFill>
                <a:effectLst/>
              </a:rPr>
              <a:t>nabor</a:t>
            </a:r>
            <a:r>
              <a:rPr lang="en-GB" b="0" i="0" dirty="0">
                <a:solidFill>
                  <a:srgbClr val="ECECEC"/>
                </a:solidFill>
                <a:effectLst/>
              </a:rPr>
              <a:t> s </a:t>
            </a:r>
            <a:r>
              <a:rPr lang="en-GB" b="0" i="0" dirty="0" err="1">
                <a:solidFill>
                  <a:srgbClr val="ECECEC"/>
                </a:solidFill>
                <a:effectLst/>
              </a:rPr>
              <a:t>scenariji</a:t>
            </a:r>
            <a:r>
              <a:rPr lang="en-GB" b="0" i="0" dirty="0">
                <a:solidFill>
                  <a:srgbClr val="ECECEC"/>
                </a:solidFill>
                <a:effectLst/>
              </a:rPr>
              <a:t> </a:t>
            </a:r>
            <a:r>
              <a:rPr lang="en-GB" b="0" i="0" dirty="0" err="1">
                <a:solidFill>
                  <a:srgbClr val="ECECEC"/>
                </a:solidFill>
                <a:effectLst/>
              </a:rPr>
              <a:t>iz</a:t>
            </a:r>
            <a:r>
              <a:rPr lang="en-GB" b="0" i="0" dirty="0">
                <a:solidFill>
                  <a:srgbClr val="ECECEC"/>
                </a:solidFill>
                <a:effectLst/>
              </a:rPr>
              <a:t> </a:t>
            </a:r>
            <a:r>
              <a:rPr lang="en-GB" b="0" i="0" dirty="0" err="1">
                <a:solidFill>
                  <a:srgbClr val="ECECEC"/>
                </a:solidFill>
                <a:effectLst/>
              </a:rPr>
              <a:t>več</a:t>
            </a:r>
            <a:r>
              <a:rPr lang="en-GB" b="0" i="0" dirty="0">
                <a:solidFill>
                  <a:srgbClr val="ECECEC"/>
                </a:solidFill>
                <a:effectLst/>
              </a:rPr>
              <a:t> </a:t>
            </a:r>
            <a:r>
              <a:rPr lang="en-GB" b="0" i="0" dirty="0" err="1">
                <a:solidFill>
                  <a:srgbClr val="ECECEC"/>
                </a:solidFill>
                <a:effectLst/>
              </a:rPr>
              <a:t>kategorij</a:t>
            </a:r>
            <a:r>
              <a:rPr lang="en-GB" b="0" i="0" dirty="0">
                <a:solidFill>
                  <a:srgbClr val="ECECEC"/>
                </a:solidFill>
                <a:effectLst/>
              </a:rPr>
              <a:t> za </a:t>
            </a:r>
            <a:r>
              <a:rPr lang="en-GB" b="0" i="0" dirty="0" err="1">
                <a:solidFill>
                  <a:srgbClr val="ECECEC"/>
                </a:solidFill>
                <a:effectLst/>
              </a:rPr>
              <a:t>izboljšanje</a:t>
            </a:r>
            <a:r>
              <a:rPr lang="en-GB" b="0" i="0" dirty="0">
                <a:solidFill>
                  <a:srgbClr val="ECECEC"/>
                </a:solidFill>
                <a:effectLst/>
              </a:rPr>
              <a:t> </a:t>
            </a:r>
            <a:r>
              <a:rPr lang="en-GB" b="0" i="0" dirty="0" err="1">
                <a:solidFill>
                  <a:srgbClr val="ECECEC"/>
                </a:solidFill>
                <a:effectLst/>
              </a:rPr>
              <a:t>robustnosti</a:t>
            </a:r>
            <a:r>
              <a:rPr lang="en-GB" b="0" i="0" dirty="0">
                <a:solidFill>
                  <a:srgbClr val="ECECEC"/>
                </a:solidFill>
                <a:effectLst/>
              </a:rPr>
              <a:t> </a:t>
            </a:r>
            <a:r>
              <a:rPr lang="en-GB" b="0" i="0" dirty="0" err="1">
                <a:solidFill>
                  <a:srgbClr val="ECECEC"/>
                </a:solidFill>
                <a:effectLst/>
              </a:rPr>
              <a:t>modela</a:t>
            </a:r>
            <a:r>
              <a:rPr lang="en-GB" b="0" i="0" dirty="0">
                <a:solidFill>
                  <a:srgbClr val="ECECEC"/>
                </a:solidFill>
                <a:effectLst/>
              </a:rPr>
              <a:t>.</a:t>
            </a:r>
            <a:br>
              <a:rPr lang="en-GB" b="0" i="0" dirty="0">
                <a:solidFill>
                  <a:srgbClr val="ECECEC"/>
                </a:solidFill>
                <a:effectLst/>
                <a:latin typeface="ui-sans-serif"/>
              </a:rPr>
            </a:br>
            <a:endParaRPr lang="en-GB" b="0" i="0" dirty="0">
              <a:solidFill>
                <a:srgbClr val="ECECEC"/>
              </a:solidFill>
              <a:effectLst/>
              <a:latin typeface="ui-sans-serif"/>
            </a:endParaRPr>
          </a:p>
        </p:txBody>
      </p:sp>
    </p:spTree>
    <p:extLst>
      <p:ext uri="{BB962C8B-B14F-4D97-AF65-F5344CB8AC3E}">
        <p14:creationId xmlns:p14="http://schemas.microsoft.com/office/powerpoint/2010/main" val="2339243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4</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lstStyle/>
          <a:p>
            <a:r>
              <a:rPr lang="en-GB" b="1" i="0" dirty="0" err="1">
                <a:solidFill>
                  <a:srgbClr val="ECECEC"/>
                </a:solidFill>
                <a:effectLst/>
              </a:rPr>
              <a:t>Izzivi</a:t>
            </a:r>
            <a:r>
              <a:rPr lang="en-GB" b="1" i="0" dirty="0">
                <a:solidFill>
                  <a:srgbClr val="ECECEC"/>
                </a:solidFill>
                <a:effectLst/>
              </a:rPr>
              <a:t> </a:t>
            </a:r>
            <a:r>
              <a:rPr lang="en-GB" b="1" i="0" dirty="0" err="1">
                <a:solidFill>
                  <a:srgbClr val="ECECEC"/>
                </a:solidFill>
                <a:effectLst/>
              </a:rPr>
              <a:t>pri</a:t>
            </a:r>
            <a:r>
              <a:rPr lang="en-GB" b="1" i="0" dirty="0">
                <a:solidFill>
                  <a:srgbClr val="ECECEC"/>
                </a:solidFill>
                <a:effectLst/>
              </a:rPr>
              <a:t> </a:t>
            </a:r>
            <a:r>
              <a:rPr lang="en-GB" b="1" i="0" dirty="0" err="1">
                <a:solidFill>
                  <a:srgbClr val="ECECEC"/>
                </a:solidFill>
                <a:effectLst/>
              </a:rPr>
              <a:t>Obstoječih</a:t>
            </a:r>
            <a:r>
              <a:rPr lang="en-GB" b="1" i="0" dirty="0">
                <a:solidFill>
                  <a:srgbClr val="ECECEC"/>
                </a:solidFill>
                <a:effectLst/>
              </a:rPr>
              <a:t> NLI </a:t>
            </a:r>
            <a:r>
              <a:rPr lang="en-GB" b="1" i="0" dirty="0" err="1">
                <a:solidFill>
                  <a:srgbClr val="ECECEC"/>
                </a:solidFill>
                <a:effectLst/>
              </a:rPr>
              <a:t>Modelih</a:t>
            </a:r>
            <a:br>
              <a:rPr lang="en-GB" b="1" i="0" dirty="0">
                <a:solidFill>
                  <a:srgbClr val="ECECEC"/>
                </a:solidFill>
                <a:effectLst/>
              </a:rPr>
            </a:br>
            <a:r>
              <a:rPr lang="en-GB" b="1" i="0" dirty="0">
                <a:solidFill>
                  <a:srgbClr val="ECECEC"/>
                </a:solidFill>
                <a:effectLst/>
              </a:rPr>
              <a:t>.</a:t>
            </a:r>
            <a:r>
              <a:rPr lang="en-GB" b="0" dirty="0" err="1">
                <a:solidFill>
                  <a:srgbClr val="ECECEC"/>
                </a:solidFill>
              </a:rPr>
              <a:t>Uporaba</a:t>
            </a:r>
            <a:r>
              <a:rPr lang="en-GB" b="0" dirty="0">
                <a:solidFill>
                  <a:srgbClr val="ECECEC"/>
                </a:solidFill>
              </a:rPr>
              <a:t> </a:t>
            </a:r>
            <a:r>
              <a:rPr lang="en-GB" b="0" dirty="0" err="1">
                <a:solidFill>
                  <a:srgbClr val="ECECEC"/>
                </a:solidFill>
              </a:rPr>
              <a:t>učnih</a:t>
            </a:r>
            <a:r>
              <a:rPr lang="en-GB" b="0" dirty="0">
                <a:solidFill>
                  <a:srgbClr val="ECECEC"/>
                </a:solidFill>
              </a:rPr>
              <a:t> </a:t>
            </a:r>
            <a:r>
              <a:rPr lang="en-GB" b="0" dirty="0" err="1">
                <a:solidFill>
                  <a:srgbClr val="ECECEC"/>
                </a:solidFill>
              </a:rPr>
              <a:t>množic</a:t>
            </a:r>
            <a:r>
              <a:rPr lang="en-GB" b="0" i="0" dirty="0">
                <a:solidFill>
                  <a:srgbClr val="ECECEC"/>
                </a:solidFill>
                <a:effectLst/>
              </a:rPr>
              <a:t> s </a:t>
            </a:r>
            <a:r>
              <a:rPr lang="en-GB" b="0" i="0" dirty="0" err="1">
                <a:solidFill>
                  <a:srgbClr val="ECECEC"/>
                </a:solidFill>
                <a:effectLst/>
              </a:rPr>
              <a:t>primeri</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ravni</a:t>
            </a:r>
            <a:r>
              <a:rPr lang="en-GB" b="0" i="0" dirty="0">
                <a:solidFill>
                  <a:srgbClr val="ECECEC"/>
                </a:solidFill>
                <a:effectLst/>
              </a:rPr>
              <a:t> </a:t>
            </a:r>
            <a:r>
              <a:rPr lang="en-GB" b="0" i="0" dirty="0" err="1">
                <a:solidFill>
                  <a:srgbClr val="ECECEC"/>
                </a:solidFill>
                <a:effectLst/>
              </a:rPr>
              <a:t>stavkov</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Pristranskost</a:t>
            </a:r>
            <a:r>
              <a:rPr lang="en-GB" b="0" i="0" dirty="0">
                <a:solidFill>
                  <a:srgbClr val="ECECEC"/>
                </a:solidFill>
                <a:effectLst/>
              </a:rPr>
              <a:t> </a:t>
            </a:r>
            <a:r>
              <a:rPr lang="en-GB" b="0" i="0" dirty="0" err="1">
                <a:solidFill>
                  <a:srgbClr val="ECECEC"/>
                </a:solidFill>
                <a:effectLst/>
              </a:rPr>
              <a:t>anotatorjev</a:t>
            </a:r>
            <a:r>
              <a:rPr lang="en-GB" b="0" i="0" dirty="0">
                <a:solidFill>
                  <a:srgbClr val="ECECEC"/>
                </a:solidFill>
                <a:effectLst/>
              </a:rPr>
              <a:t> in </a:t>
            </a:r>
            <a:r>
              <a:rPr lang="en-GB" b="0" i="0" dirty="0" err="1">
                <a:solidFill>
                  <a:srgbClr val="ECECEC"/>
                </a:solidFill>
                <a:effectLst/>
              </a:rPr>
              <a:t>poenostavljeno</a:t>
            </a:r>
            <a:r>
              <a:rPr lang="en-GB" b="0" i="0" dirty="0">
                <a:solidFill>
                  <a:srgbClr val="ECECEC"/>
                </a:solidFill>
                <a:effectLst/>
              </a:rPr>
              <a:t> </a:t>
            </a:r>
            <a:r>
              <a:rPr lang="en-GB" b="0" i="0" dirty="0" err="1">
                <a:solidFill>
                  <a:srgbClr val="ECECEC"/>
                </a:solidFill>
                <a:effectLst/>
              </a:rPr>
              <a:t>generiranje</a:t>
            </a:r>
            <a:r>
              <a:rPr lang="en-GB" b="0" i="0" dirty="0">
                <a:solidFill>
                  <a:srgbClr val="ECECEC"/>
                </a:solidFill>
                <a:effectLst/>
              </a:rPr>
              <a:t> </a:t>
            </a:r>
            <a:r>
              <a:rPr lang="en-GB" b="0" i="0" dirty="0" err="1">
                <a:solidFill>
                  <a:srgbClr val="ECECEC"/>
                </a:solidFill>
                <a:effectLst/>
              </a:rPr>
              <a:t>hipotez</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Težava</a:t>
            </a:r>
            <a:r>
              <a:rPr lang="en-GB" b="0" i="0" dirty="0">
                <a:solidFill>
                  <a:srgbClr val="ECECEC"/>
                </a:solidFill>
                <a:effectLst/>
              </a:rPr>
              <a:t> s </a:t>
            </a:r>
            <a:r>
              <a:rPr lang="en-GB" b="0" i="0" dirty="0" err="1">
                <a:solidFill>
                  <a:srgbClr val="ECECEC"/>
                </a:solidFill>
                <a:effectLst/>
              </a:rPr>
              <a:t>posploševanjem</a:t>
            </a:r>
            <a:r>
              <a:rPr lang="en-GB" b="0" i="0" dirty="0">
                <a:solidFill>
                  <a:srgbClr val="ECECEC"/>
                </a:solidFill>
                <a:effectLst/>
              </a:rPr>
              <a:t>: </a:t>
            </a:r>
            <a:r>
              <a:rPr lang="en-GB" b="0" i="0" dirty="0" err="1">
                <a:solidFill>
                  <a:srgbClr val="ECECEC"/>
                </a:solidFill>
                <a:effectLst/>
              </a:rPr>
              <a:t>modeli</a:t>
            </a:r>
            <a:r>
              <a:rPr lang="en-GB" b="0" i="0" dirty="0">
                <a:solidFill>
                  <a:srgbClr val="ECECEC"/>
                </a:solidFill>
                <a:effectLst/>
              </a:rPr>
              <a:t> </a:t>
            </a:r>
            <a:r>
              <a:rPr lang="en-GB" b="0" i="0" dirty="0" err="1">
                <a:solidFill>
                  <a:srgbClr val="ECECEC"/>
                </a:solidFill>
                <a:effectLst/>
              </a:rPr>
              <a:t>delujejo</a:t>
            </a:r>
            <a:r>
              <a:rPr lang="en-GB" b="0" i="0" dirty="0">
                <a:solidFill>
                  <a:srgbClr val="ECECEC"/>
                </a:solidFill>
                <a:effectLst/>
              </a:rPr>
              <a:t> dobro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učnih</a:t>
            </a:r>
            <a:r>
              <a:rPr lang="en-GB" b="0" i="0" dirty="0">
                <a:solidFill>
                  <a:srgbClr val="ECECEC"/>
                </a:solidFill>
                <a:effectLst/>
              </a:rPr>
              <a:t> </a:t>
            </a:r>
            <a:r>
              <a:rPr lang="en-GB" b="0" i="0" dirty="0" err="1">
                <a:solidFill>
                  <a:srgbClr val="ECECEC"/>
                </a:solidFill>
                <a:effectLst/>
              </a:rPr>
              <a:t>podatkih</a:t>
            </a:r>
            <a:r>
              <a:rPr lang="en-GB" b="0" i="0" dirty="0">
                <a:solidFill>
                  <a:srgbClr val="ECECEC"/>
                </a:solidFill>
                <a:effectLst/>
              </a:rPr>
              <a:t>, </a:t>
            </a:r>
            <a:r>
              <a:rPr lang="en-GB" b="0" i="0" dirty="0" err="1">
                <a:solidFill>
                  <a:srgbClr val="ECECEC"/>
                </a:solidFill>
                <a:effectLst/>
              </a:rPr>
              <a:t>vendar</a:t>
            </a:r>
            <a:r>
              <a:rPr lang="en-GB" b="0" i="0" dirty="0">
                <a:solidFill>
                  <a:srgbClr val="ECECEC"/>
                </a:solidFill>
                <a:effectLst/>
              </a:rPr>
              <a:t> </a:t>
            </a:r>
            <a:r>
              <a:rPr lang="en-GB" b="0" i="0" dirty="0" err="1">
                <a:solidFill>
                  <a:srgbClr val="ECECEC"/>
                </a:solidFill>
                <a:effectLst/>
              </a:rPr>
              <a:t>odpovedo</a:t>
            </a:r>
            <a:r>
              <a:rPr lang="en-GB" b="0" i="0" dirty="0">
                <a:solidFill>
                  <a:srgbClr val="ECECEC"/>
                </a:solidFill>
                <a:effectLst/>
              </a:rPr>
              <a:t> </a:t>
            </a:r>
            <a:r>
              <a:rPr lang="en-GB" b="0" i="0" dirty="0" err="1">
                <a:solidFill>
                  <a:srgbClr val="ECECEC"/>
                </a:solidFill>
                <a:effectLst/>
              </a:rPr>
              <a:t>pri</a:t>
            </a:r>
            <a:r>
              <a:rPr lang="en-GB" b="0" i="0" dirty="0">
                <a:solidFill>
                  <a:srgbClr val="ECECEC"/>
                </a:solidFill>
                <a:effectLst/>
              </a:rPr>
              <a:t> </a:t>
            </a:r>
            <a:r>
              <a:rPr lang="en-GB" b="0" i="0" dirty="0" err="1">
                <a:solidFill>
                  <a:srgbClr val="ECECEC"/>
                </a:solidFill>
                <a:effectLst/>
              </a:rPr>
              <a:t>novih</a:t>
            </a:r>
            <a:r>
              <a:rPr lang="en-GB" b="0" i="0" dirty="0">
                <a:solidFill>
                  <a:srgbClr val="ECECEC"/>
                </a:solidFill>
                <a:effectLst/>
              </a:rPr>
              <a:t> </a:t>
            </a:r>
            <a:r>
              <a:rPr lang="en-GB" b="0" i="0" dirty="0" err="1">
                <a:solidFill>
                  <a:srgbClr val="ECECEC"/>
                </a:solidFill>
                <a:effectLst/>
              </a:rPr>
              <a:t>podatkih</a:t>
            </a:r>
            <a:r>
              <a:rPr lang="en-GB" b="0" i="0" dirty="0">
                <a:solidFill>
                  <a:srgbClr val="ECECEC"/>
                </a:solidFill>
                <a:effectLst/>
              </a:rPr>
              <a:t>.</a:t>
            </a:r>
            <a:br>
              <a:rPr lang="en-GB" b="0" i="0" dirty="0">
                <a:solidFill>
                  <a:srgbClr val="ECECEC"/>
                </a:solidFill>
                <a:effectLst/>
                <a:latin typeface="ui-sans-serif"/>
              </a:rPr>
            </a:br>
            <a:endParaRPr lang="en-GB" b="0" i="0" dirty="0">
              <a:solidFill>
                <a:srgbClr val="ECECEC"/>
              </a:solidFill>
              <a:effectLst/>
              <a:latin typeface="ui-sans-serif"/>
            </a:endParaRPr>
          </a:p>
        </p:txBody>
      </p:sp>
    </p:spTree>
    <p:extLst>
      <p:ext uri="{BB962C8B-B14F-4D97-AF65-F5344CB8AC3E}">
        <p14:creationId xmlns:p14="http://schemas.microsoft.com/office/powerpoint/2010/main" val="401048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5</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fontScale="90000"/>
          </a:bodyPr>
          <a:lstStyle/>
          <a:p>
            <a:pPr algn="l"/>
            <a:r>
              <a:rPr lang="en-GB" b="1" i="0" dirty="0" err="1">
                <a:solidFill>
                  <a:srgbClr val="ECECEC"/>
                </a:solidFill>
                <a:effectLst/>
              </a:rPr>
              <a:t>Predlagani</a:t>
            </a:r>
            <a:r>
              <a:rPr lang="en-GB" b="1" i="0" dirty="0">
                <a:solidFill>
                  <a:srgbClr val="ECECEC"/>
                </a:solidFill>
                <a:effectLst/>
              </a:rPr>
              <a:t> </a:t>
            </a:r>
            <a:r>
              <a:rPr lang="en-GB" b="1" i="0" dirty="0" err="1">
                <a:solidFill>
                  <a:srgbClr val="ECECEC"/>
                </a:solidFill>
                <a:effectLst/>
              </a:rPr>
              <a:t>Pristop</a:t>
            </a:r>
            <a:br>
              <a:rPr lang="en-GB" b="1" i="0" dirty="0">
                <a:solidFill>
                  <a:srgbClr val="ECECEC"/>
                </a:solidFill>
                <a:effectLst/>
              </a:rPr>
            </a:br>
            <a:r>
              <a:rPr lang="en-GB" b="1" i="0" dirty="0">
                <a:solidFill>
                  <a:srgbClr val="ECECEC"/>
                </a:solidFill>
                <a:effectLst/>
              </a:rPr>
              <a:t>.</a:t>
            </a:r>
            <a:r>
              <a:rPr lang="en-GB" b="0" i="0" dirty="0" err="1">
                <a:solidFill>
                  <a:srgbClr val="ECECEC"/>
                </a:solidFill>
                <a:effectLst/>
              </a:rPr>
              <a:t>Uporaba</a:t>
            </a:r>
            <a:r>
              <a:rPr lang="en-GB" b="0" i="0" dirty="0">
                <a:solidFill>
                  <a:srgbClr val="ECECEC"/>
                </a:solidFill>
                <a:effectLst/>
              </a:rPr>
              <a:t> </a:t>
            </a:r>
            <a:r>
              <a:rPr lang="en-GB" b="0" i="0" dirty="0" err="1">
                <a:solidFill>
                  <a:srgbClr val="ECECEC"/>
                </a:solidFill>
                <a:effectLst/>
              </a:rPr>
              <a:t>usmerjenega</a:t>
            </a:r>
            <a:r>
              <a:rPr lang="en-GB" b="0" i="0" dirty="0">
                <a:solidFill>
                  <a:srgbClr val="ECECEC"/>
                </a:solidFill>
                <a:effectLst/>
              </a:rPr>
              <a:t> </a:t>
            </a:r>
            <a:r>
              <a:rPr lang="en-GB" b="0" i="0" dirty="0" err="1">
                <a:solidFill>
                  <a:srgbClr val="ECECEC"/>
                </a:solidFill>
                <a:effectLst/>
              </a:rPr>
              <a:t>generiranja</a:t>
            </a:r>
            <a:r>
              <a:rPr lang="en-GB" b="0" i="0" dirty="0">
                <a:solidFill>
                  <a:srgbClr val="ECECEC"/>
                </a:solidFill>
                <a:effectLst/>
              </a:rPr>
              <a:t> </a:t>
            </a:r>
            <a:r>
              <a:rPr lang="en-GB" b="0" i="0" dirty="0" err="1">
                <a:solidFill>
                  <a:srgbClr val="ECECEC"/>
                </a:solidFill>
                <a:effectLst/>
              </a:rPr>
              <a:t>scenarijev</a:t>
            </a:r>
            <a:r>
              <a:rPr lang="en-GB" b="0" i="0" dirty="0">
                <a:solidFill>
                  <a:srgbClr val="ECECEC"/>
                </a:solidFill>
                <a:effectLst/>
              </a:rPr>
              <a:t> za </a:t>
            </a:r>
            <a:r>
              <a:rPr lang="en-GB" b="0" i="0" dirty="0" err="1">
                <a:solidFill>
                  <a:srgbClr val="ECECEC"/>
                </a:solidFill>
                <a:effectLst/>
              </a:rPr>
              <a:t>ustvarjanje</a:t>
            </a:r>
            <a:r>
              <a:rPr lang="en-GB" b="0" i="0" dirty="0">
                <a:solidFill>
                  <a:srgbClr val="ECECEC"/>
                </a:solidFill>
                <a:effectLst/>
              </a:rPr>
              <a:t> </a:t>
            </a:r>
            <a:r>
              <a:rPr lang="en-GB" b="0" i="0" dirty="0" err="1">
                <a:solidFill>
                  <a:srgbClr val="ECECEC"/>
                </a:solidFill>
                <a:effectLst/>
              </a:rPr>
              <a:t>različnih</a:t>
            </a:r>
            <a:r>
              <a:rPr lang="en-GB" b="0" i="0" dirty="0">
                <a:solidFill>
                  <a:srgbClr val="ECECEC"/>
                </a:solidFill>
                <a:effectLst/>
              </a:rPr>
              <a:t> </a:t>
            </a:r>
            <a:r>
              <a:rPr lang="en-GB" b="0" i="0" dirty="0" err="1">
                <a:solidFill>
                  <a:srgbClr val="ECECEC"/>
                </a:solidFill>
                <a:effectLst/>
              </a:rPr>
              <a:t>sklepovnih</a:t>
            </a:r>
            <a:r>
              <a:rPr lang="en-GB" b="0" i="0" dirty="0">
                <a:solidFill>
                  <a:srgbClr val="ECECEC"/>
                </a:solidFill>
                <a:effectLst/>
              </a:rPr>
              <a:t> </a:t>
            </a:r>
            <a:r>
              <a:rPr lang="en-GB" b="0" i="0" dirty="0" err="1">
                <a:solidFill>
                  <a:srgbClr val="ECECEC"/>
                </a:solidFill>
                <a:effectLst/>
              </a:rPr>
              <a:t>parov</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Osredotočanje</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semantiko</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ravni</a:t>
            </a:r>
            <a:r>
              <a:rPr lang="en-GB" b="0" i="0" dirty="0">
                <a:solidFill>
                  <a:srgbClr val="ECECEC"/>
                </a:solidFill>
                <a:effectLst/>
              </a:rPr>
              <a:t> </a:t>
            </a:r>
            <a:r>
              <a:rPr lang="en-GB" b="0" i="0" dirty="0" err="1">
                <a:solidFill>
                  <a:srgbClr val="ECECEC"/>
                </a:solidFill>
                <a:effectLst/>
              </a:rPr>
              <a:t>odstavka</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Vključevanje</a:t>
            </a:r>
            <a:r>
              <a:rPr lang="en-GB" b="0" i="0" dirty="0">
                <a:solidFill>
                  <a:srgbClr val="ECECEC"/>
                </a:solidFill>
                <a:effectLst/>
              </a:rPr>
              <a:t> </a:t>
            </a:r>
            <a:r>
              <a:rPr lang="en-GB" b="0" i="0" dirty="0" err="1">
                <a:solidFill>
                  <a:srgbClr val="ECECEC"/>
                </a:solidFill>
                <a:effectLst/>
              </a:rPr>
              <a:t>pravil</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in </a:t>
            </a:r>
            <a:r>
              <a:rPr lang="en-GB" b="0" i="0" dirty="0" err="1">
                <a:solidFill>
                  <a:srgbClr val="ECECEC"/>
                </a:solidFill>
                <a:effectLst/>
              </a:rPr>
              <a:t>usmerjenega</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z </a:t>
            </a:r>
            <a:r>
              <a:rPr lang="en-GB" b="0" i="0" dirty="0" err="1">
                <a:solidFill>
                  <a:srgbClr val="ECECEC"/>
                </a:solidFill>
                <a:effectLst/>
              </a:rPr>
              <a:t>verigo</a:t>
            </a:r>
            <a:r>
              <a:rPr lang="en-GB" b="0" i="0" dirty="0">
                <a:solidFill>
                  <a:srgbClr val="ECECEC"/>
                </a:solidFill>
                <a:effectLst/>
              </a:rPr>
              <a:t> </a:t>
            </a:r>
            <a:r>
              <a:rPr lang="en-GB" b="0" i="0" dirty="0" err="1">
                <a:solidFill>
                  <a:srgbClr val="ECECEC"/>
                </a:solidFill>
                <a:effectLst/>
              </a:rPr>
              <a:t>misli</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a:t>
            </a:r>
            <a:r>
              <a:rPr lang="en-GB" b="0" i="0" dirty="0" err="1">
                <a:solidFill>
                  <a:srgbClr val="ECECEC"/>
                </a:solidFill>
                <a:effectLst/>
              </a:rPr>
              <a:t>Preizkus</a:t>
            </a:r>
            <a:r>
              <a:rPr lang="en-GB" b="0" i="0" dirty="0">
                <a:solidFill>
                  <a:srgbClr val="ECECEC"/>
                </a:solidFill>
                <a:effectLst/>
              </a:rPr>
              <a:t> </a:t>
            </a:r>
            <a:r>
              <a:rPr lang="en-GB" b="0" i="0" dirty="0" err="1">
                <a:solidFill>
                  <a:srgbClr val="ECECEC"/>
                </a:solidFill>
                <a:effectLst/>
              </a:rPr>
              <a:t>pristopa</a:t>
            </a:r>
            <a:r>
              <a:rPr lang="en-GB" b="0" i="0" dirty="0">
                <a:solidFill>
                  <a:srgbClr val="ECECEC"/>
                </a:solidFill>
                <a:effectLst/>
              </a:rPr>
              <a:t> </a:t>
            </a:r>
            <a:r>
              <a:rPr lang="en-GB" b="0" i="0" dirty="0" err="1">
                <a:solidFill>
                  <a:srgbClr val="ECECEC"/>
                </a:solidFill>
                <a:effectLst/>
              </a:rPr>
              <a:t>tranzitivnega</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 z </a:t>
            </a:r>
            <a:r>
              <a:rPr lang="en-GB" b="0" i="0" dirty="0" err="1">
                <a:solidFill>
                  <a:srgbClr val="ECECEC"/>
                </a:solidFill>
                <a:effectLst/>
              </a:rPr>
              <a:t>razbitjem</a:t>
            </a:r>
            <a:r>
              <a:rPr lang="en-GB" b="0" i="0" dirty="0">
                <a:solidFill>
                  <a:srgbClr val="ECECEC"/>
                </a:solidFill>
                <a:effectLst/>
              </a:rPr>
              <a:t> </a:t>
            </a:r>
            <a:r>
              <a:rPr lang="en-GB" b="0" i="0" dirty="0" err="1">
                <a:solidFill>
                  <a:srgbClr val="ECECEC"/>
                </a:solidFill>
                <a:effectLst/>
              </a:rPr>
              <a:t>naloge</a:t>
            </a:r>
            <a:r>
              <a:rPr lang="en-GB" b="0" i="0" dirty="0">
                <a:solidFill>
                  <a:srgbClr val="ECECEC"/>
                </a:solidFill>
                <a:effectLst/>
              </a:rPr>
              <a:t> </a:t>
            </a:r>
            <a:r>
              <a:rPr lang="en-GB" b="0" i="0" dirty="0" err="1">
                <a:solidFill>
                  <a:srgbClr val="ECECEC"/>
                </a:solidFill>
                <a:effectLst/>
              </a:rPr>
              <a:t>sklepanja</a:t>
            </a:r>
            <a:r>
              <a:rPr lang="en-GB" b="0" i="0" dirty="0">
                <a:solidFill>
                  <a:srgbClr val="ECECEC"/>
                </a:solidFill>
                <a:effectLst/>
              </a:rPr>
              <a:t> </a:t>
            </a:r>
            <a:r>
              <a:rPr lang="en-GB" b="0" i="0" dirty="0" err="1">
                <a:solidFill>
                  <a:srgbClr val="ECECEC"/>
                </a:solidFill>
                <a:effectLst/>
              </a:rPr>
              <a:t>na</a:t>
            </a:r>
            <a:r>
              <a:rPr lang="en-GB" b="0" i="0" dirty="0">
                <a:solidFill>
                  <a:srgbClr val="ECECEC"/>
                </a:solidFill>
                <a:effectLst/>
              </a:rPr>
              <a:t> </a:t>
            </a:r>
            <a:r>
              <a:rPr lang="en-GB" b="0" i="0" dirty="0" err="1">
                <a:solidFill>
                  <a:srgbClr val="ECECEC"/>
                </a:solidFill>
                <a:effectLst/>
              </a:rPr>
              <a:t>manjše</a:t>
            </a:r>
            <a:r>
              <a:rPr lang="en-GB" b="0" i="0" dirty="0">
                <a:solidFill>
                  <a:srgbClr val="ECECEC"/>
                </a:solidFill>
                <a:effectLst/>
              </a:rPr>
              <a:t>, </a:t>
            </a:r>
            <a:r>
              <a:rPr lang="en-GB" b="0" i="0" dirty="0" err="1">
                <a:solidFill>
                  <a:srgbClr val="ECECEC"/>
                </a:solidFill>
                <a:effectLst/>
              </a:rPr>
              <a:t>bolj</a:t>
            </a:r>
            <a:r>
              <a:rPr lang="en-GB" b="0" i="0" dirty="0">
                <a:solidFill>
                  <a:srgbClr val="ECECEC"/>
                </a:solidFill>
                <a:effectLst/>
              </a:rPr>
              <a:t> </a:t>
            </a:r>
            <a:r>
              <a:rPr lang="en-GB" b="0" i="0" dirty="0" err="1">
                <a:solidFill>
                  <a:srgbClr val="ECECEC"/>
                </a:solidFill>
                <a:effectLst/>
              </a:rPr>
              <a:t>obvladljive</a:t>
            </a:r>
            <a:r>
              <a:rPr lang="en-GB" b="0" i="0" dirty="0">
                <a:solidFill>
                  <a:srgbClr val="ECECEC"/>
                </a:solidFill>
                <a:effectLst/>
              </a:rPr>
              <a:t> </a:t>
            </a:r>
            <a:r>
              <a:rPr lang="en-GB" b="0" i="0" dirty="0" err="1">
                <a:solidFill>
                  <a:srgbClr val="ECECEC"/>
                </a:solidFill>
                <a:effectLst/>
              </a:rPr>
              <a:t>korake</a:t>
            </a:r>
            <a:r>
              <a:rPr lang="en-GB" b="0" i="0" dirty="0">
                <a:solidFill>
                  <a:srgbClr val="ECECEC"/>
                </a:solidFill>
                <a:effectLst/>
              </a:rPr>
              <a:t>.</a:t>
            </a:r>
            <a:br>
              <a:rPr lang="en-GB" b="0" i="0" dirty="0">
                <a:solidFill>
                  <a:srgbClr val="ECECEC"/>
                </a:solidFill>
                <a:effectLst/>
              </a:rPr>
            </a:br>
            <a:r>
              <a:rPr lang="en-GB" b="0" i="0" dirty="0">
                <a:solidFill>
                  <a:srgbClr val="ECECEC"/>
                </a:solidFill>
                <a:effectLst/>
              </a:rPr>
              <a:t>.Del </a:t>
            </a:r>
            <a:r>
              <a:rPr lang="en-GB" b="0" i="0" dirty="0" err="1">
                <a:solidFill>
                  <a:srgbClr val="ECECEC"/>
                </a:solidFill>
                <a:effectLst/>
              </a:rPr>
              <a:t>učne</a:t>
            </a:r>
            <a:r>
              <a:rPr lang="en-GB" b="0" i="0" dirty="0">
                <a:solidFill>
                  <a:srgbClr val="ECECEC"/>
                </a:solidFill>
                <a:effectLst/>
              </a:rPr>
              <a:t> </a:t>
            </a:r>
            <a:r>
              <a:rPr lang="en-GB" b="0" i="0" dirty="0" err="1">
                <a:solidFill>
                  <a:srgbClr val="ECECEC"/>
                </a:solidFill>
                <a:effectLst/>
              </a:rPr>
              <a:t>množice</a:t>
            </a:r>
            <a:r>
              <a:rPr lang="en-GB" b="0" i="0" dirty="0">
                <a:solidFill>
                  <a:srgbClr val="ECECEC"/>
                </a:solidFill>
                <a:effectLst/>
              </a:rPr>
              <a:t> </a:t>
            </a:r>
            <a:r>
              <a:rPr lang="en-GB" b="0" i="0" dirty="0" err="1">
                <a:solidFill>
                  <a:srgbClr val="ECECEC"/>
                </a:solidFill>
                <a:effectLst/>
              </a:rPr>
              <a:t>bodo</a:t>
            </a:r>
            <a:r>
              <a:rPr lang="en-GB" b="0" i="0" dirty="0">
                <a:solidFill>
                  <a:srgbClr val="ECECEC"/>
                </a:solidFill>
                <a:effectLst/>
              </a:rPr>
              <a:t> </a:t>
            </a:r>
            <a:r>
              <a:rPr lang="en-GB" b="0" i="0" dirty="0" err="1">
                <a:solidFill>
                  <a:srgbClr val="ECECEC"/>
                </a:solidFill>
                <a:effectLst/>
              </a:rPr>
              <a:t>tudi</a:t>
            </a:r>
            <a:r>
              <a:rPr lang="en-GB" b="0" i="0" dirty="0">
                <a:solidFill>
                  <a:srgbClr val="ECECEC"/>
                </a:solidFill>
                <a:effectLst/>
              </a:rPr>
              <a:t> </a:t>
            </a:r>
            <a:r>
              <a:rPr lang="en-GB" b="0" i="0" dirty="0" err="1">
                <a:solidFill>
                  <a:srgbClr val="ECECEC"/>
                </a:solidFill>
                <a:effectLst/>
              </a:rPr>
              <a:t>razlage</a:t>
            </a:r>
            <a:r>
              <a:rPr lang="en-GB" b="0" i="0" dirty="0">
                <a:solidFill>
                  <a:srgbClr val="ECECEC"/>
                </a:solidFill>
                <a:effectLst/>
              </a:rPr>
              <a:t> za </a:t>
            </a:r>
            <a:r>
              <a:rPr lang="en-GB" b="0" i="0" dirty="0" err="1">
                <a:solidFill>
                  <a:srgbClr val="ECECEC"/>
                </a:solidFill>
                <a:effectLst/>
              </a:rPr>
              <a:t>vsak</a:t>
            </a:r>
            <a:r>
              <a:rPr lang="en-GB" b="0" i="0" dirty="0">
                <a:solidFill>
                  <a:srgbClr val="ECECEC"/>
                </a:solidFill>
                <a:effectLst/>
              </a:rPr>
              <a:t> par </a:t>
            </a:r>
            <a:r>
              <a:rPr lang="en-GB" b="0" i="0" dirty="0" err="1">
                <a:solidFill>
                  <a:srgbClr val="ECECEC"/>
                </a:solidFill>
                <a:effectLst/>
              </a:rPr>
              <a:t>premisa-hipoteza</a:t>
            </a:r>
            <a:r>
              <a:rPr lang="en-GB" b="0" dirty="0">
                <a:solidFill>
                  <a:srgbClr val="ECECEC"/>
                </a:solidFill>
              </a:rPr>
              <a:t> (novum </a:t>
            </a:r>
            <a:r>
              <a:rPr lang="en-GB" b="0" dirty="0" err="1">
                <a:solidFill>
                  <a:srgbClr val="ECECEC"/>
                </a:solidFill>
              </a:rPr>
              <a:t>na</a:t>
            </a:r>
            <a:r>
              <a:rPr lang="en-GB" b="0" dirty="0">
                <a:solidFill>
                  <a:srgbClr val="ECECEC"/>
                </a:solidFill>
              </a:rPr>
              <a:t> </a:t>
            </a:r>
            <a:r>
              <a:rPr lang="en-GB" b="0" dirty="0" err="1">
                <a:solidFill>
                  <a:srgbClr val="ECECEC"/>
                </a:solidFill>
              </a:rPr>
              <a:t>področju</a:t>
            </a:r>
            <a:r>
              <a:rPr lang="en-GB" b="0" dirty="0">
                <a:solidFill>
                  <a:srgbClr val="ECECEC"/>
                </a:solidFill>
              </a:rPr>
              <a:t> NLI </a:t>
            </a:r>
            <a:r>
              <a:rPr lang="en-GB" b="0" dirty="0" err="1">
                <a:solidFill>
                  <a:srgbClr val="ECECEC"/>
                </a:solidFill>
              </a:rPr>
              <a:t>podatkovnih</a:t>
            </a:r>
            <a:r>
              <a:rPr lang="en-GB" b="0" dirty="0">
                <a:solidFill>
                  <a:srgbClr val="ECECEC"/>
                </a:solidFill>
              </a:rPr>
              <a:t> </a:t>
            </a:r>
            <a:r>
              <a:rPr lang="en-GB" b="0" dirty="0" err="1">
                <a:solidFill>
                  <a:srgbClr val="ECECEC"/>
                </a:solidFill>
              </a:rPr>
              <a:t>nizov</a:t>
            </a:r>
            <a:r>
              <a:rPr lang="en-GB" b="0" dirty="0">
                <a:solidFill>
                  <a:srgbClr val="ECECEC"/>
                </a:solidFill>
              </a:rPr>
              <a:t>).</a:t>
            </a:r>
            <a:br>
              <a:rPr lang="en-GB" b="0" i="0" dirty="0">
                <a:solidFill>
                  <a:srgbClr val="ECECEC"/>
                </a:solidFill>
                <a:effectLst/>
                <a:latin typeface="ui-sans-serif"/>
              </a:rPr>
            </a:br>
            <a:endParaRPr lang="en-GB" b="0" i="0" dirty="0">
              <a:solidFill>
                <a:srgbClr val="ECECEC"/>
              </a:solidFill>
              <a:effectLst/>
              <a:latin typeface="ui-sans-serif"/>
            </a:endParaRPr>
          </a:p>
        </p:txBody>
      </p:sp>
    </p:spTree>
    <p:extLst>
      <p:ext uri="{BB962C8B-B14F-4D97-AF65-F5344CB8AC3E}">
        <p14:creationId xmlns:p14="http://schemas.microsoft.com/office/powerpoint/2010/main" val="218738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6</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pPr algn="l"/>
            <a:r>
              <a:rPr lang="en-GB" sz="2400" dirty="0">
                <a:effectLst/>
                <a:ea typeface="Calibri" panose="020F0502020204030204" pitchFamily="34" charset="0"/>
              </a:rPr>
              <a:t>TRANZITIVNO SKLEPANJE</a:t>
            </a:r>
            <a:br>
              <a:rPr lang="en-GB" sz="2000" dirty="0">
                <a:effectLst/>
                <a:ea typeface="Calibri" panose="020F0502020204030204" pitchFamily="34" charset="0"/>
              </a:rPr>
            </a:br>
            <a:br>
              <a:rPr lang="en-GB" sz="2000" dirty="0">
                <a:effectLst/>
                <a:ea typeface="Calibri" panose="020F0502020204030204" pitchFamily="34" charset="0"/>
              </a:rPr>
            </a:br>
            <a:r>
              <a:rPr lang="en-GB" sz="2000" dirty="0">
                <a:effectLst/>
                <a:ea typeface="Calibri" panose="020F0502020204030204" pitchFamily="34" charset="0"/>
              </a:rPr>
              <a:t>PREMISA(P): Ko je 12-letna Maya </a:t>
            </a:r>
            <a:r>
              <a:rPr lang="en-GB" sz="2000" dirty="0" err="1">
                <a:effectLst/>
                <a:ea typeface="Calibri" panose="020F0502020204030204" pitchFamily="34" charset="0"/>
              </a:rPr>
              <a:t>raztrgala</a:t>
            </a:r>
            <a:r>
              <a:rPr lang="en-GB" sz="2000" dirty="0">
                <a:effectLst/>
                <a:ea typeface="Calibri" panose="020F0502020204030204" pitchFamily="34" charset="0"/>
              </a:rPr>
              <a:t> </a:t>
            </a:r>
            <a:r>
              <a:rPr lang="en-GB" sz="2000" dirty="0" err="1">
                <a:effectLst/>
                <a:ea typeface="Calibri" panose="020F0502020204030204" pitchFamily="34" charset="0"/>
              </a:rPr>
              <a:t>obrabljeno</a:t>
            </a:r>
            <a:r>
              <a:rPr lang="en-GB" sz="2000" dirty="0">
                <a:effectLst/>
                <a:ea typeface="Calibri" panose="020F0502020204030204" pitchFamily="34" charset="0"/>
              </a:rPr>
              <a:t> </a:t>
            </a:r>
            <a:r>
              <a:rPr lang="en-GB" sz="2000" dirty="0" err="1">
                <a:effectLst/>
                <a:ea typeface="Calibri" panose="020F0502020204030204" pitchFamily="34" charset="0"/>
              </a:rPr>
              <a:t>kartonsko</a:t>
            </a:r>
            <a:r>
              <a:rPr lang="en-GB" sz="2000" dirty="0">
                <a:effectLst/>
                <a:ea typeface="Calibri" panose="020F0502020204030204" pitchFamily="34" charset="0"/>
              </a:rPr>
              <a:t> </a:t>
            </a:r>
            <a:r>
              <a:rPr lang="en-GB" sz="2000" dirty="0" err="1">
                <a:effectLst/>
                <a:ea typeface="Calibri" panose="020F0502020204030204" pitchFamily="34" charset="0"/>
              </a:rPr>
              <a:t>škatlo</a:t>
            </a:r>
            <a:r>
              <a:rPr lang="en-GB" sz="2000" dirty="0">
                <a:effectLst/>
                <a:ea typeface="Calibri" panose="020F0502020204030204" pitchFamily="34" charset="0"/>
              </a:rPr>
              <a:t>, </a:t>
            </a:r>
            <a:r>
              <a:rPr lang="en-GB" sz="2000" dirty="0" err="1">
                <a:effectLst/>
                <a:ea typeface="Calibri" panose="020F0502020204030204" pitchFamily="34" charset="0"/>
              </a:rPr>
              <a:t>naslovljeno</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njenega</a:t>
            </a:r>
            <a:r>
              <a:rPr lang="en-GB" sz="2000" dirty="0">
                <a:effectLst/>
                <a:ea typeface="Calibri" panose="020F0502020204030204" pitchFamily="34" charset="0"/>
              </a:rPr>
              <a:t> </a:t>
            </a:r>
            <a:r>
              <a:rPr lang="en-GB" sz="2000" dirty="0" err="1">
                <a:effectLst/>
                <a:ea typeface="Calibri" panose="020F0502020204030204" pitchFamily="34" charset="0"/>
              </a:rPr>
              <a:t>pokojnega</a:t>
            </a:r>
            <a:r>
              <a:rPr lang="en-GB" sz="2000" dirty="0">
                <a:effectLst/>
                <a:ea typeface="Calibri" panose="020F0502020204030204" pitchFamily="34" charset="0"/>
              </a:rPr>
              <a:t> </a:t>
            </a:r>
            <a:r>
              <a:rPr lang="en-GB" sz="2000" dirty="0" err="1">
                <a:effectLst/>
                <a:ea typeface="Calibri" panose="020F0502020204030204" pitchFamily="34" charset="0"/>
              </a:rPr>
              <a:t>dedka</a:t>
            </a:r>
            <a:r>
              <a:rPr lang="en-GB" sz="2000" dirty="0">
                <a:effectLst/>
                <a:ea typeface="Calibri" panose="020F0502020204030204" pitchFamily="34" charset="0"/>
              </a:rPr>
              <a:t>, je v </a:t>
            </a:r>
            <a:r>
              <a:rPr lang="en-GB" sz="2000" dirty="0" err="1">
                <a:effectLst/>
                <a:ea typeface="Calibri" panose="020F0502020204030204" pitchFamily="34" charset="0"/>
              </a:rPr>
              <a:t>zraku</a:t>
            </a:r>
            <a:r>
              <a:rPr lang="en-GB" sz="2000" dirty="0">
                <a:effectLst/>
                <a:ea typeface="Calibri" panose="020F0502020204030204" pitchFamily="34" charset="0"/>
              </a:rPr>
              <a:t> </a:t>
            </a:r>
            <a:r>
              <a:rPr lang="en-GB" sz="2000" dirty="0" err="1">
                <a:effectLst/>
                <a:ea typeface="Calibri" panose="020F0502020204030204" pitchFamily="34" charset="0"/>
              </a:rPr>
              <a:t>završalo</a:t>
            </a:r>
            <a:r>
              <a:rPr lang="en-GB" sz="2000" dirty="0">
                <a:effectLst/>
                <a:ea typeface="Calibri" panose="020F0502020204030204" pitchFamily="34" charset="0"/>
              </a:rPr>
              <a:t> </a:t>
            </a:r>
            <a:r>
              <a:rPr lang="en-GB" sz="2000" dirty="0" err="1">
                <a:effectLst/>
                <a:ea typeface="Calibri" panose="020F0502020204030204" pitchFamily="34" charset="0"/>
              </a:rPr>
              <a:t>vznemirjenje</a:t>
            </a:r>
            <a:r>
              <a:rPr lang="en-GB" sz="2000" dirty="0">
                <a:effectLst/>
                <a:ea typeface="Calibri" panose="020F0502020204030204" pitchFamily="34" charset="0"/>
              </a:rPr>
              <a:t>. V </a:t>
            </a:r>
            <a:r>
              <a:rPr lang="en-GB" sz="2000" dirty="0" err="1">
                <a:effectLst/>
                <a:ea typeface="Calibri" panose="020F0502020204030204" pitchFamily="34" charset="0"/>
              </a:rPr>
              <a:t>notranjosti</a:t>
            </a:r>
            <a:r>
              <a:rPr lang="en-GB" sz="2000" dirty="0">
                <a:effectLst/>
                <a:ea typeface="Calibri" panose="020F0502020204030204" pitchFamily="34" charset="0"/>
              </a:rPr>
              <a:t> je v </a:t>
            </a:r>
            <a:r>
              <a:rPr lang="en-GB" sz="2000" dirty="0" err="1">
                <a:effectLst/>
                <a:ea typeface="Calibri" panose="020F0502020204030204" pitchFamily="34" charset="0"/>
              </a:rPr>
              <a:t>zbledelem</a:t>
            </a:r>
            <a:r>
              <a:rPr lang="en-GB" sz="2000" dirty="0">
                <a:effectLst/>
                <a:ea typeface="Calibri" panose="020F0502020204030204" pitchFamily="34" charset="0"/>
              </a:rPr>
              <a:t> </a:t>
            </a:r>
            <a:r>
              <a:rPr lang="en-GB" sz="2000" dirty="0" err="1">
                <a:effectLst/>
                <a:ea typeface="Calibri" panose="020F0502020204030204" pitchFamily="34" charset="0"/>
              </a:rPr>
              <a:t>žametu</a:t>
            </a:r>
            <a:r>
              <a:rPr lang="en-GB" sz="2000" dirty="0">
                <a:effectLst/>
                <a:ea typeface="Calibri" panose="020F0502020204030204" pitchFamily="34" charset="0"/>
              </a:rPr>
              <a:t> </a:t>
            </a:r>
            <a:r>
              <a:rPr lang="en-GB" sz="2000" dirty="0" err="1">
                <a:effectLst/>
                <a:ea typeface="Calibri" panose="020F0502020204030204" pitchFamily="34" charset="0"/>
              </a:rPr>
              <a:t>ležal</a:t>
            </a:r>
            <a:r>
              <a:rPr lang="en-GB" sz="2000" dirty="0">
                <a:effectLst/>
                <a:ea typeface="Calibri" panose="020F0502020204030204" pitchFamily="34" charset="0"/>
              </a:rPr>
              <a:t> </a:t>
            </a:r>
            <a:r>
              <a:rPr lang="en-GB" sz="2000" dirty="0" err="1">
                <a:effectLst/>
                <a:ea typeface="Calibri" panose="020F0502020204030204" pitchFamily="34" charset="0"/>
              </a:rPr>
              <a:t>nenavaden</a:t>
            </a:r>
            <a:r>
              <a:rPr lang="en-GB" sz="2000" dirty="0">
                <a:effectLst/>
                <a:ea typeface="Calibri" panose="020F0502020204030204" pitchFamily="34" charset="0"/>
              </a:rPr>
              <a:t> </a:t>
            </a:r>
            <a:r>
              <a:rPr lang="en-GB" sz="2000" dirty="0" err="1">
                <a:effectLst/>
                <a:ea typeface="Calibri" panose="020F0502020204030204" pitchFamily="34" charset="0"/>
              </a:rPr>
              <a:t>kompas</a:t>
            </a:r>
            <a:r>
              <a:rPr lang="en-GB" sz="2000" dirty="0">
                <a:effectLst/>
                <a:ea typeface="Calibri" panose="020F0502020204030204" pitchFamily="34" charset="0"/>
              </a:rPr>
              <a:t> s </a:t>
            </a:r>
            <a:r>
              <a:rPr lang="en-GB" sz="2000" dirty="0" err="1">
                <a:effectLst/>
                <a:ea typeface="Calibri" panose="020F0502020204030204" pitchFamily="34" charset="0"/>
              </a:rPr>
              <a:t>skrivnostnimi</a:t>
            </a:r>
            <a:r>
              <a:rPr lang="en-GB" sz="2000" dirty="0">
                <a:effectLst/>
                <a:ea typeface="Calibri" panose="020F0502020204030204" pitchFamily="34" charset="0"/>
              </a:rPr>
              <a:t> </a:t>
            </a:r>
            <a:r>
              <a:rPr lang="en-GB" sz="2000" dirty="0" err="1">
                <a:effectLst/>
                <a:ea typeface="Calibri" panose="020F0502020204030204" pitchFamily="34" charset="0"/>
              </a:rPr>
              <a:t>simboli</a:t>
            </a:r>
            <a:r>
              <a:rPr lang="en-GB" sz="2000" dirty="0">
                <a:effectLst/>
                <a:ea typeface="Calibri" panose="020F0502020204030204" pitchFamily="34" charset="0"/>
              </a:rPr>
              <a:t>. Maya, ki jo je </a:t>
            </a:r>
            <a:r>
              <a:rPr lang="en-GB" sz="2000" dirty="0" err="1">
                <a:effectLst/>
                <a:ea typeface="Calibri" panose="020F0502020204030204" pitchFamily="34" charset="0"/>
              </a:rPr>
              <a:t>očarala</a:t>
            </a:r>
            <a:r>
              <a:rPr lang="en-GB" sz="2000" dirty="0">
                <a:effectLst/>
                <a:ea typeface="Calibri" panose="020F0502020204030204" pitchFamily="34" charset="0"/>
              </a:rPr>
              <a:t> </a:t>
            </a:r>
            <a:r>
              <a:rPr lang="en-GB" sz="2000" dirty="0" err="1">
                <a:effectLst/>
                <a:ea typeface="Calibri" panose="020F0502020204030204" pitchFamily="34" charset="0"/>
              </a:rPr>
              <a:t>skrivnost</a:t>
            </a:r>
            <a:r>
              <a:rPr lang="en-GB" sz="2000" dirty="0">
                <a:effectLst/>
                <a:ea typeface="Calibri" panose="020F0502020204030204" pitchFamily="34" charset="0"/>
              </a:rPr>
              <a:t>, je </a:t>
            </a:r>
            <a:r>
              <a:rPr lang="en-GB" sz="2000" dirty="0" err="1">
                <a:effectLst/>
                <a:ea typeface="Calibri" panose="020F0502020204030204" pitchFamily="34" charset="0"/>
              </a:rPr>
              <a:t>začutila</a:t>
            </a:r>
            <a:r>
              <a:rPr lang="en-GB" sz="2000" dirty="0">
                <a:effectLst/>
                <a:ea typeface="Calibri" panose="020F0502020204030204" pitchFamily="34" charset="0"/>
              </a:rPr>
              <a:t> </a:t>
            </a:r>
            <a:r>
              <a:rPr lang="en-GB" sz="2000" dirty="0" err="1">
                <a:effectLst/>
                <a:ea typeface="Calibri" panose="020F0502020204030204" pitchFamily="34" charset="0"/>
              </a:rPr>
              <a:t>neizmerno</a:t>
            </a:r>
            <a:r>
              <a:rPr lang="en-GB" sz="2000" dirty="0">
                <a:effectLst/>
                <a:ea typeface="Calibri" panose="020F0502020204030204" pitchFamily="34" charset="0"/>
              </a:rPr>
              <a:t> </a:t>
            </a:r>
            <a:r>
              <a:rPr lang="en-GB" sz="2000" dirty="0" err="1">
                <a:effectLst/>
                <a:ea typeface="Calibri" panose="020F0502020204030204" pitchFamily="34" charset="0"/>
              </a:rPr>
              <a:t>željo</a:t>
            </a:r>
            <a:r>
              <a:rPr lang="en-GB" sz="2000" dirty="0">
                <a:effectLst/>
                <a:ea typeface="Calibri" panose="020F0502020204030204" pitchFamily="34" charset="0"/>
              </a:rPr>
              <a:t>, da bi </a:t>
            </a:r>
            <a:r>
              <a:rPr lang="en-GB" sz="2000" dirty="0" err="1">
                <a:effectLst/>
                <a:ea typeface="Calibri" panose="020F0502020204030204" pitchFamily="34" charset="0"/>
              </a:rPr>
              <a:t>razvozlala</a:t>
            </a:r>
            <a:r>
              <a:rPr lang="en-GB" sz="2000" dirty="0">
                <a:effectLst/>
                <a:ea typeface="Calibri" panose="020F0502020204030204" pitchFamily="34" charset="0"/>
              </a:rPr>
              <a:t> </a:t>
            </a:r>
            <a:r>
              <a:rPr lang="en-GB" sz="2000" dirty="0" err="1">
                <a:effectLst/>
                <a:ea typeface="Calibri" panose="020F0502020204030204" pitchFamily="34" charset="0"/>
              </a:rPr>
              <a:t>njegove</a:t>
            </a:r>
            <a:r>
              <a:rPr lang="en-GB" sz="2000" dirty="0">
                <a:effectLst/>
                <a:ea typeface="Calibri" panose="020F0502020204030204" pitchFamily="34" charset="0"/>
              </a:rPr>
              <a:t> </a:t>
            </a:r>
            <a:r>
              <a:rPr lang="en-GB" sz="2000" dirty="0" err="1">
                <a:effectLst/>
                <a:ea typeface="Calibri" panose="020F0502020204030204" pitchFamily="34" charset="0"/>
              </a:rPr>
              <a:t>skrivnosti</a:t>
            </a:r>
            <a:r>
              <a:rPr lang="en-GB" sz="2000" dirty="0">
                <a:effectLst/>
                <a:ea typeface="Calibri" panose="020F0502020204030204" pitchFamily="34" charset="0"/>
              </a:rPr>
              <a:t>. </a:t>
            </a:r>
            <a:r>
              <a:rPr lang="en-GB" sz="2000" dirty="0" err="1">
                <a:effectLst/>
                <a:ea typeface="Calibri" panose="020F0502020204030204" pitchFamily="34" charset="0"/>
              </a:rPr>
              <a:t>Morda</a:t>
            </a:r>
            <a:r>
              <a:rPr lang="en-GB" sz="2000" dirty="0">
                <a:effectLst/>
                <a:ea typeface="Calibri" panose="020F0502020204030204" pitchFamily="34" charset="0"/>
              </a:rPr>
              <a:t>, je </a:t>
            </a:r>
            <a:r>
              <a:rPr lang="en-GB" sz="2000" dirty="0" err="1">
                <a:effectLst/>
                <a:ea typeface="Calibri" panose="020F0502020204030204" pitchFamily="34" charset="0"/>
              </a:rPr>
              <a:t>pomislila</a:t>
            </a:r>
            <a:r>
              <a:rPr lang="en-GB" sz="2000" dirty="0">
                <a:effectLst/>
                <a:ea typeface="Calibri" panose="020F0502020204030204" pitchFamily="34" charset="0"/>
              </a:rPr>
              <a:t>, se v </a:t>
            </a:r>
            <a:r>
              <a:rPr lang="en-GB" sz="2000" dirty="0" err="1">
                <a:effectLst/>
                <a:ea typeface="Calibri" panose="020F0502020204030204" pitchFamily="34" charset="0"/>
              </a:rPr>
              <a:t>njem</a:t>
            </a:r>
            <a:r>
              <a:rPr lang="en-GB" sz="2000" dirty="0">
                <a:effectLst/>
                <a:ea typeface="Calibri" panose="020F0502020204030204" pitchFamily="34" charset="0"/>
              </a:rPr>
              <a:t> </a:t>
            </a:r>
            <a:r>
              <a:rPr lang="en-GB" sz="2000" dirty="0" err="1">
                <a:effectLst/>
                <a:ea typeface="Calibri" panose="020F0502020204030204" pitchFamily="34" charset="0"/>
              </a:rPr>
              <a:t>skriva</a:t>
            </a:r>
            <a:r>
              <a:rPr lang="en-GB" sz="2000" dirty="0">
                <a:effectLst/>
                <a:ea typeface="Calibri" panose="020F0502020204030204" pitchFamily="34" charset="0"/>
              </a:rPr>
              <a:t> </a:t>
            </a:r>
            <a:r>
              <a:rPr lang="en-GB" sz="2000" dirty="0" err="1">
                <a:effectLst/>
                <a:ea typeface="Calibri" panose="020F0502020204030204" pitchFamily="34" charset="0"/>
              </a:rPr>
              <a:t>ključ</a:t>
            </a:r>
            <a:r>
              <a:rPr lang="en-GB" sz="2000" dirty="0">
                <a:effectLst/>
                <a:ea typeface="Calibri" panose="020F0502020204030204" pitchFamily="34" charset="0"/>
              </a:rPr>
              <a:t> do </a:t>
            </a:r>
            <a:r>
              <a:rPr lang="en-GB" sz="2000" dirty="0" err="1">
                <a:effectLst/>
                <a:ea typeface="Calibri" panose="020F0502020204030204" pitchFamily="34" charset="0"/>
              </a:rPr>
              <a:t>skrite</a:t>
            </a:r>
            <a:r>
              <a:rPr lang="en-GB" sz="2000" dirty="0">
                <a:effectLst/>
                <a:ea typeface="Calibri" panose="020F0502020204030204" pitchFamily="34" charset="0"/>
              </a:rPr>
              <a:t> </a:t>
            </a:r>
            <a:r>
              <a:rPr lang="en-GB" sz="2000" dirty="0" err="1">
                <a:effectLst/>
                <a:ea typeface="Calibri" panose="020F0502020204030204" pitchFamily="34" charset="0"/>
              </a:rPr>
              <a:t>preteklosti</a:t>
            </a:r>
            <a:r>
              <a:rPr lang="en-GB" sz="2000" dirty="0">
                <a:effectLst/>
                <a:ea typeface="Calibri" panose="020F0502020204030204" pitchFamily="34" charset="0"/>
              </a:rPr>
              <a:t> </a:t>
            </a:r>
            <a:r>
              <a:rPr lang="en-GB" sz="2000" dirty="0" err="1">
                <a:effectLst/>
                <a:ea typeface="Calibri" panose="020F0502020204030204" pitchFamily="34" charset="0"/>
              </a:rPr>
              <a:t>njenega</a:t>
            </a:r>
            <a:r>
              <a:rPr lang="en-GB" sz="2000" dirty="0">
                <a:effectLst/>
                <a:ea typeface="Calibri" panose="020F0502020204030204" pitchFamily="34" charset="0"/>
              </a:rPr>
              <a:t> </a:t>
            </a:r>
            <a:r>
              <a:rPr lang="en-GB" sz="2000" dirty="0" err="1">
                <a:effectLst/>
                <a:ea typeface="Calibri" panose="020F0502020204030204" pitchFamily="34" charset="0"/>
              </a:rPr>
              <a:t>dedka</a:t>
            </a:r>
            <a:r>
              <a:rPr lang="en-GB" sz="2000" dirty="0">
                <a:effectLst/>
                <a:ea typeface="Calibri" panose="020F0502020204030204" pitchFamily="34" charset="0"/>
              </a:rPr>
              <a:t>. Poleg </a:t>
            </a:r>
            <a:r>
              <a:rPr lang="en-GB" sz="2000" dirty="0" err="1">
                <a:effectLst/>
                <a:ea typeface="Calibri" panose="020F0502020204030204" pitchFamily="34" charset="0"/>
              </a:rPr>
              <a:t>tega</a:t>
            </a:r>
            <a:r>
              <a:rPr lang="en-GB" sz="2000" dirty="0">
                <a:effectLst/>
                <a:ea typeface="Calibri" panose="020F0502020204030204" pitchFamily="34" charset="0"/>
              </a:rPr>
              <a:t> je </a:t>
            </a:r>
            <a:r>
              <a:rPr lang="en-GB" sz="2000" dirty="0" err="1">
                <a:effectLst/>
                <a:ea typeface="Calibri" panose="020F0502020204030204" pitchFamily="34" charset="0"/>
              </a:rPr>
              <a:t>vedno</a:t>
            </a:r>
            <a:r>
              <a:rPr lang="en-GB" sz="2000" dirty="0">
                <a:effectLst/>
                <a:ea typeface="Calibri" panose="020F0502020204030204" pitchFamily="34" charset="0"/>
              </a:rPr>
              <a:t> </a:t>
            </a:r>
            <a:r>
              <a:rPr lang="en-GB" sz="2000" dirty="0" err="1">
                <a:effectLst/>
                <a:ea typeface="Calibri" panose="020F0502020204030204" pitchFamily="34" charset="0"/>
              </a:rPr>
              <a:t>sanjala</a:t>
            </a:r>
            <a:r>
              <a:rPr lang="en-GB" sz="2000" dirty="0">
                <a:effectLst/>
                <a:ea typeface="Calibri" panose="020F0502020204030204" pitchFamily="34" charset="0"/>
              </a:rPr>
              <a:t> o </a:t>
            </a:r>
            <a:r>
              <a:rPr lang="en-GB" sz="2000" dirty="0" err="1">
                <a:effectLst/>
                <a:ea typeface="Calibri" panose="020F0502020204030204" pitchFamily="34" charset="0"/>
              </a:rPr>
              <a:t>potovanjih</a:t>
            </a:r>
            <a:r>
              <a:rPr lang="en-GB" sz="2000" dirty="0">
                <a:effectLst/>
                <a:ea typeface="Calibri" panose="020F0502020204030204" pitchFamily="34" charset="0"/>
              </a:rPr>
              <a:t> in </a:t>
            </a:r>
            <a:r>
              <a:rPr lang="en-GB" sz="2000" dirty="0" err="1">
                <a:effectLst/>
                <a:ea typeface="Calibri" panose="020F0502020204030204" pitchFamily="34" charset="0"/>
              </a:rPr>
              <a:t>raziskovanju</a:t>
            </a:r>
            <a:r>
              <a:rPr lang="en-GB" sz="2000" dirty="0">
                <a:effectLst/>
                <a:ea typeface="Calibri" panose="020F0502020204030204" pitchFamily="34" charset="0"/>
              </a:rPr>
              <a:t>. Maya </a:t>
            </a:r>
            <a:r>
              <a:rPr lang="en-GB" sz="2000" dirty="0" err="1">
                <a:effectLst/>
                <a:ea typeface="Calibri" panose="020F0502020204030204" pitchFamily="34" charset="0"/>
              </a:rPr>
              <a:t>si</a:t>
            </a:r>
            <a:r>
              <a:rPr lang="en-GB" sz="2000" dirty="0">
                <a:effectLst/>
                <a:ea typeface="Calibri" panose="020F0502020204030204" pitchFamily="34" charset="0"/>
              </a:rPr>
              <a:t> je </a:t>
            </a:r>
            <a:r>
              <a:rPr lang="en-GB" sz="2000" dirty="0" err="1">
                <a:effectLst/>
                <a:ea typeface="Calibri" panose="020F0502020204030204" pitchFamily="34" charset="0"/>
              </a:rPr>
              <a:t>obljubila</a:t>
            </a:r>
            <a:r>
              <a:rPr lang="en-GB" sz="2000" dirty="0">
                <a:effectLst/>
                <a:ea typeface="Calibri" panose="020F0502020204030204" pitchFamily="34" charset="0"/>
              </a:rPr>
              <a:t>, da </a:t>
            </a:r>
            <a:r>
              <a:rPr lang="en-GB" sz="2000" dirty="0" err="1">
                <a:effectLst/>
                <a:ea typeface="Calibri" panose="020F0502020204030204" pitchFamily="34" charset="0"/>
              </a:rPr>
              <a:t>bo</a:t>
            </a:r>
            <a:r>
              <a:rPr lang="en-GB" sz="2000" dirty="0">
                <a:effectLst/>
                <a:ea typeface="Calibri" panose="020F0502020204030204" pitchFamily="34" charset="0"/>
              </a:rPr>
              <a:t> </a:t>
            </a:r>
            <a:r>
              <a:rPr lang="en-GB" sz="2000" dirty="0" err="1">
                <a:effectLst/>
                <a:ea typeface="Calibri" panose="020F0502020204030204" pitchFamily="34" charset="0"/>
              </a:rPr>
              <a:t>razkrila</a:t>
            </a:r>
            <a:r>
              <a:rPr lang="en-GB" sz="2000" dirty="0">
                <a:ea typeface="Calibri" panose="020F0502020204030204" pitchFamily="34" charset="0"/>
              </a:rPr>
              <a:t> </a:t>
            </a:r>
            <a:r>
              <a:rPr lang="en-GB" sz="2000" dirty="0" err="1">
                <a:effectLst/>
                <a:ea typeface="Calibri" panose="020F0502020204030204" pitchFamily="34" charset="0"/>
              </a:rPr>
              <a:t>skrivnosti</a:t>
            </a:r>
            <a:r>
              <a:rPr lang="en-GB" sz="2000" dirty="0">
                <a:effectLst/>
                <a:ea typeface="Calibri" panose="020F0502020204030204" pitchFamily="34" charset="0"/>
              </a:rPr>
              <a:t> </a:t>
            </a:r>
            <a:r>
              <a:rPr lang="en-GB" sz="2000" dirty="0" err="1">
                <a:effectLst/>
                <a:ea typeface="Calibri" panose="020F0502020204030204" pitchFamily="34" charset="0"/>
              </a:rPr>
              <a:t>kompasa</a:t>
            </a:r>
            <a:r>
              <a:rPr lang="en-GB" sz="2000" dirty="0">
                <a:effectLst/>
                <a:ea typeface="Calibri" panose="020F0502020204030204" pitchFamily="34" charset="0"/>
              </a:rPr>
              <a:t>, </a:t>
            </a:r>
            <a:r>
              <a:rPr lang="en-GB" sz="2000" dirty="0" err="1">
                <a:effectLst/>
                <a:ea typeface="Calibri" panose="020F0502020204030204" pitchFamily="34" charset="0"/>
              </a:rPr>
              <a:t>saj</a:t>
            </a:r>
            <a:r>
              <a:rPr lang="en-GB" sz="2000" dirty="0">
                <a:effectLst/>
                <a:ea typeface="Calibri" panose="020F0502020204030204" pitchFamily="34" charset="0"/>
              </a:rPr>
              <a:t> jo je </a:t>
            </a:r>
            <a:r>
              <a:rPr lang="en-GB" sz="2000" dirty="0" err="1">
                <a:effectLst/>
                <a:ea typeface="Calibri" panose="020F0502020204030204" pitchFamily="34" charset="0"/>
              </a:rPr>
              <a:t>gnala</a:t>
            </a:r>
            <a:r>
              <a:rPr lang="en-GB" sz="2000" dirty="0">
                <a:effectLst/>
                <a:ea typeface="Calibri" panose="020F0502020204030204" pitchFamily="34" charset="0"/>
              </a:rPr>
              <a:t> </a:t>
            </a:r>
            <a:r>
              <a:rPr lang="en-GB" sz="2000" dirty="0" err="1">
                <a:effectLst/>
                <a:ea typeface="Calibri" panose="020F0502020204030204" pitchFamily="34" charset="0"/>
              </a:rPr>
              <a:t>radovednost</a:t>
            </a:r>
            <a:r>
              <a:rPr lang="en-GB" sz="2000" dirty="0">
                <a:effectLst/>
                <a:ea typeface="Calibri" panose="020F0502020204030204" pitchFamily="34" charset="0"/>
              </a:rPr>
              <a:t> in </a:t>
            </a:r>
            <a:r>
              <a:rPr lang="en-GB" sz="2000" dirty="0" err="1">
                <a:effectLst/>
                <a:ea typeface="Calibri" panose="020F0502020204030204" pitchFamily="34" charset="0"/>
              </a:rPr>
              <a:t>želja</a:t>
            </a:r>
            <a:r>
              <a:rPr lang="en-GB" sz="2000" dirty="0">
                <a:effectLst/>
                <a:ea typeface="Calibri" panose="020F0502020204030204" pitchFamily="34" charset="0"/>
              </a:rPr>
              <a:t>, da bi se </a:t>
            </a:r>
            <a:r>
              <a:rPr lang="en-GB" sz="2000" dirty="0" err="1">
                <a:effectLst/>
                <a:ea typeface="Calibri" panose="020F0502020204030204" pitchFamily="34" charset="0"/>
              </a:rPr>
              <a:t>približala</a:t>
            </a:r>
            <a:r>
              <a:rPr lang="en-GB" sz="2000" dirty="0">
                <a:effectLst/>
                <a:ea typeface="Calibri" panose="020F0502020204030204" pitchFamily="34" charset="0"/>
              </a:rPr>
              <a:t> </a:t>
            </a:r>
            <a:r>
              <a:rPr lang="en-GB" sz="2000" dirty="0" err="1">
                <a:effectLst/>
                <a:ea typeface="Calibri" panose="020F0502020204030204" pitchFamily="34" charset="0"/>
              </a:rPr>
              <a:t>svojemu</a:t>
            </a:r>
            <a:r>
              <a:rPr lang="en-GB" sz="2000" dirty="0">
                <a:effectLst/>
                <a:ea typeface="Calibri" panose="020F0502020204030204" pitchFamily="34" charset="0"/>
              </a:rPr>
              <a:t> </a:t>
            </a:r>
            <a:r>
              <a:rPr lang="en-GB" sz="2000" dirty="0" err="1">
                <a:effectLst/>
                <a:ea typeface="Calibri" panose="020F0502020204030204" pitchFamily="34" charset="0"/>
              </a:rPr>
              <a:t>dedku</a:t>
            </a:r>
            <a:r>
              <a:rPr lang="en-GB" sz="2000" dirty="0">
                <a:effectLst/>
                <a:ea typeface="Calibri" panose="020F0502020204030204" pitchFamily="34" charset="0"/>
              </a:rPr>
              <a:t>.</a:t>
            </a:r>
            <a:endParaRPr lang="en-GB" sz="2000" b="0" i="0" dirty="0">
              <a:solidFill>
                <a:srgbClr val="ECECEC"/>
              </a:solidFill>
              <a:effectLst/>
              <a:latin typeface="ui-sans-serif"/>
            </a:endParaRPr>
          </a:p>
        </p:txBody>
      </p:sp>
    </p:spTree>
    <p:extLst>
      <p:ext uri="{BB962C8B-B14F-4D97-AF65-F5344CB8AC3E}">
        <p14:creationId xmlns:p14="http://schemas.microsoft.com/office/powerpoint/2010/main" val="3167051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7</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pPr algn="l"/>
            <a:r>
              <a:rPr lang="en-GB" sz="2400" dirty="0">
                <a:effectLst/>
                <a:ea typeface="Calibri" panose="020F0502020204030204" pitchFamily="34" charset="0"/>
              </a:rPr>
              <a:t>TRANZITIVNO SKLEPANJE</a:t>
            </a:r>
            <a:br>
              <a:rPr lang="en-GB" sz="2000" dirty="0">
                <a:effectLst/>
                <a:ea typeface="Calibri" panose="020F0502020204030204" pitchFamily="34" charset="0"/>
              </a:rPr>
            </a:br>
            <a:br>
              <a:rPr lang="en-GB" sz="2000" dirty="0">
                <a:effectLst/>
                <a:ea typeface="Calibri" panose="020F0502020204030204" pitchFamily="34" charset="0"/>
              </a:rPr>
            </a:br>
            <a:br>
              <a:rPr lang="en-GB" sz="2000" dirty="0">
                <a:effectLst/>
                <a:ea typeface="Calibri" panose="020F0502020204030204" pitchFamily="34" charset="0"/>
              </a:rPr>
            </a:br>
            <a:r>
              <a:rPr lang="en-GB" sz="2000" dirty="0" err="1">
                <a:effectLst/>
                <a:ea typeface="Calibri" panose="020F0502020204030204" pitchFamily="34" charset="0"/>
              </a:rPr>
              <a:t>Motiv</a:t>
            </a:r>
            <a:r>
              <a:rPr lang="en-GB" sz="2000" dirty="0">
                <a:effectLst/>
                <a:ea typeface="Calibri" panose="020F0502020204030204" pitchFamily="34" charset="0"/>
              </a:rPr>
              <a:t>: </a:t>
            </a:r>
            <a:r>
              <a:rPr lang="en-GB" sz="2000" dirty="0" err="1">
                <a:effectLst/>
                <a:ea typeface="Calibri" panose="020F0502020204030204" pitchFamily="34" charset="0"/>
              </a:rPr>
              <a:t>radovednost</a:t>
            </a:r>
            <a:r>
              <a:rPr lang="en-GB" sz="2000" dirty="0">
                <a:effectLst/>
                <a:ea typeface="Calibri" panose="020F0502020204030204" pitchFamily="34" charset="0"/>
              </a:rPr>
              <a:t>, </a:t>
            </a:r>
            <a:r>
              <a:rPr lang="en-GB" sz="2000" dirty="0" err="1">
                <a:effectLst/>
                <a:ea typeface="Calibri" panose="020F0502020204030204" pitchFamily="34" charset="0"/>
              </a:rPr>
              <a:t>želja</a:t>
            </a:r>
            <a:r>
              <a:rPr lang="en-GB" sz="2000" dirty="0">
                <a:effectLst/>
                <a:ea typeface="Calibri" panose="020F0502020204030204" pitchFamily="34" charset="0"/>
              </a:rPr>
              <a:t> po </a:t>
            </a:r>
            <a:r>
              <a:rPr lang="en-GB" sz="2000" dirty="0" err="1">
                <a:effectLst/>
                <a:ea typeface="Calibri" panose="020F0502020204030204" pitchFamily="34" charset="0"/>
              </a:rPr>
              <a:t>povezanosti</a:t>
            </a:r>
            <a:br>
              <a:rPr lang="en-GB" sz="2000" dirty="0">
                <a:effectLst/>
                <a:ea typeface="Calibri" panose="020F0502020204030204" pitchFamily="34" charset="0"/>
              </a:rPr>
            </a:br>
            <a:r>
              <a:rPr lang="en-GB" sz="2000" dirty="0" err="1">
                <a:ea typeface="Calibri" panose="020F0502020204030204" pitchFamily="34" charset="0"/>
              </a:rPr>
              <a:t>P</a:t>
            </a:r>
            <a:r>
              <a:rPr lang="en-GB" sz="2000" dirty="0" err="1">
                <a:effectLst/>
                <a:ea typeface="Calibri" panose="020F0502020204030204" pitchFamily="34" charset="0"/>
              </a:rPr>
              <a:t>ričakovanje</a:t>
            </a:r>
            <a:r>
              <a:rPr lang="en-GB" sz="2000" dirty="0">
                <a:effectLst/>
                <a:ea typeface="Calibri" panose="020F0502020204030204" pitchFamily="34" charset="0"/>
              </a:rPr>
              <a:t>: </a:t>
            </a:r>
            <a:r>
              <a:rPr lang="en-GB" sz="2000" dirty="0" err="1">
                <a:effectLst/>
                <a:ea typeface="Calibri" panose="020F0502020204030204" pitchFamily="34" charset="0"/>
              </a:rPr>
              <a:t>odkrivanje</a:t>
            </a:r>
            <a:r>
              <a:rPr lang="en-GB" sz="2000" dirty="0">
                <a:effectLst/>
                <a:ea typeface="Calibri" panose="020F0502020204030204" pitchFamily="34" charset="0"/>
              </a:rPr>
              <a:t> </a:t>
            </a:r>
            <a:r>
              <a:rPr lang="en-GB" sz="2000" dirty="0" err="1">
                <a:effectLst/>
                <a:ea typeface="Calibri" panose="020F0502020204030204" pitchFamily="34" charset="0"/>
              </a:rPr>
              <a:t>dedkove</a:t>
            </a:r>
            <a:r>
              <a:rPr lang="en-GB" sz="2000" dirty="0">
                <a:effectLst/>
                <a:ea typeface="Calibri" panose="020F0502020204030204" pitchFamily="34" charset="0"/>
              </a:rPr>
              <a:t> </a:t>
            </a:r>
            <a:r>
              <a:rPr lang="en-GB" sz="2000" dirty="0" err="1">
                <a:effectLst/>
                <a:ea typeface="Calibri" panose="020F0502020204030204" pitchFamily="34" charset="0"/>
              </a:rPr>
              <a:t>preteklost</a:t>
            </a:r>
            <a:br>
              <a:rPr lang="en-GB" sz="2000" dirty="0">
                <a:effectLst/>
                <a:ea typeface="Calibri" panose="020F0502020204030204" pitchFamily="34" charset="0"/>
              </a:rPr>
            </a:br>
            <a:br>
              <a:rPr lang="en-GB" sz="2000" dirty="0">
                <a:effectLst/>
                <a:ea typeface="Calibri" panose="020F0502020204030204" pitchFamily="34" charset="0"/>
              </a:rPr>
            </a:br>
            <a:br>
              <a:rPr lang="en-GB" sz="2000" dirty="0">
                <a:effectLst/>
                <a:ea typeface="Calibri" panose="020F0502020204030204" pitchFamily="34" charset="0"/>
              </a:rPr>
            </a:br>
            <a:br>
              <a:rPr lang="en-GB" sz="2000" dirty="0">
                <a:effectLst/>
                <a:ea typeface="Calibri" panose="020F0502020204030204" pitchFamily="34" charset="0"/>
              </a:rPr>
            </a:br>
            <a:r>
              <a:rPr lang="en-GB" sz="2000" dirty="0">
                <a:effectLst/>
                <a:ea typeface="Calibri" panose="020F0502020204030204" pitchFamily="34" charset="0"/>
              </a:rPr>
              <a:t>VMESNA PREMISA(I): Maja </a:t>
            </a:r>
            <a:r>
              <a:rPr lang="en-GB" sz="2000" dirty="0" err="1">
                <a:effectLst/>
                <a:ea typeface="Calibri" panose="020F0502020204030204" pitchFamily="34" charset="0"/>
              </a:rPr>
              <a:t>si</a:t>
            </a:r>
            <a:r>
              <a:rPr lang="en-GB" sz="2000" dirty="0">
                <a:effectLst/>
                <a:ea typeface="Calibri" panose="020F0502020204030204" pitchFamily="34" charset="0"/>
              </a:rPr>
              <a:t> </a:t>
            </a:r>
            <a:r>
              <a:rPr lang="en-GB" sz="2000" dirty="0" err="1">
                <a:effectLst/>
                <a:ea typeface="Calibri" panose="020F0502020204030204" pitchFamily="34" charset="0"/>
              </a:rPr>
              <a:t>želi</a:t>
            </a:r>
            <a:r>
              <a:rPr lang="en-GB" sz="2000" dirty="0">
                <a:effectLst/>
                <a:ea typeface="Calibri" panose="020F0502020204030204" pitchFamily="34" charset="0"/>
              </a:rPr>
              <a:t> </a:t>
            </a:r>
            <a:r>
              <a:rPr lang="en-GB" sz="2000" dirty="0" err="1">
                <a:effectLst/>
                <a:ea typeface="Calibri" panose="020F0502020204030204" pitchFamily="34" charset="0"/>
              </a:rPr>
              <a:t>raziskati</a:t>
            </a:r>
            <a:r>
              <a:rPr lang="en-GB" sz="2000" dirty="0">
                <a:effectLst/>
                <a:ea typeface="Calibri" panose="020F0502020204030204" pitchFamily="34" charset="0"/>
              </a:rPr>
              <a:t> </a:t>
            </a:r>
            <a:r>
              <a:rPr lang="en-GB" sz="2000" dirty="0" err="1">
                <a:effectLst/>
                <a:ea typeface="Calibri" panose="020F0502020204030204" pitchFamily="34" charset="0"/>
              </a:rPr>
              <a:t>skrivnosti</a:t>
            </a:r>
            <a:r>
              <a:rPr lang="en-GB" sz="2000" dirty="0">
                <a:effectLst/>
                <a:ea typeface="Calibri" panose="020F0502020204030204" pitchFamily="34" charset="0"/>
              </a:rPr>
              <a:t> </a:t>
            </a:r>
            <a:r>
              <a:rPr lang="en-GB" sz="2000" dirty="0" err="1">
                <a:effectLst/>
                <a:ea typeface="Calibri" panose="020F0502020204030204" pitchFamily="34" charset="0"/>
              </a:rPr>
              <a:t>kompasa</a:t>
            </a:r>
            <a:r>
              <a:rPr lang="en-GB" sz="2000" dirty="0">
                <a:effectLst/>
                <a:ea typeface="Calibri" panose="020F0502020204030204" pitchFamily="34" charset="0"/>
              </a:rPr>
              <a:t>, da bi </a:t>
            </a:r>
            <a:r>
              <a:rPr lang="en-GB" sz="2000" dirty="0" err="1">
                <a:effectLst/>
                <a:ea typeface="Calibri" panose="020F0502020204030204" pitchFamily="34" charset="0"/>
              </a:rPr>
              <a:t>odkrila</a:t>
            </a:r>
            <a:r>
              <a:rPr lang="en-GB" sz="2000" dirty="0">
                <a:effectLst/>
                <a:ea typeface="Calibri" panose="020F0502020204030204" pitchFamily="34" charset="0"/>
              </a:rPr>
              <a:t> </a:t>
            </a:r>
            <a:r>
              <a:rPr lang="en-GB" sz="2000" dirty="0" err="1">
                <a:effectLst/>
                <a:ea typeface="Calibri" panose="020F0502020204030204" pitchFamily="34" charset="0"/>
              </a:rPr>
              <a:t>dedkovo</a:t>
            </a:r>
            <a:r>
              <a:rPr lang="en-GB" sz="2000" dirty="0">
                <a:effectLst/>
                <a:ea typeface="Calibri" panose="020F0502020204030204" pitchFamily="34" charset="0"/>
              </a:rPr>
              <a:t> </a:t>
            </a:r>
            <a:r>
              <a:rPr lang="en-GB" sz="2000" dirty="0" err="1">
                <a:effectLst/>
                <a:ea typeface="Calibri" panose="020F0502020204030204" pitchFamily="34" charset="0"/>
              </a:rPr>
              <a:t>preteklost</a:t>
            </a:r>
            <a:r>
              <a:rPr lang="en-GB" sz="2000" dirty="0">
                <a:effectLst/>
                <a:ea typeface="Calibri" panose="020F0502020204030204" pitchFamily="34" charset="0"/>
              </a:rPr>
              <a:t>.</a:t>
            </a:r>
            <a:endParaRPr lang="en-GB" sz="2000" b="0" i="0" dirty="0">
              <a:solidFill>
                <a:srgbClr val="ECECEC"/>
              </a:solidFill>
              <a:effectLst/>
              <a:latin typeface="ui-sans-serif"/>
            </a:endParaRPr>
          </a:p>
        </p:txBody>
      </p:sp>
    </p:spTree>
    <p:extLst>
      <p:ext uri="{BB962C8B-B14F-4D97-AF65-F5344CB8AC3E}">
        <p14:creationId xmlns:p14="http://schemas.microsoft.com/office/powerpoint/2010/main" val="403985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8</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r>
              <a:rPr lang="en-GB" sz="2400" dirty="0">
                <a:effectLst/>
                <a:ea typeface="Calibri" panose="020F0502020204030204" pitchFamily="34" charset="0"/>
              </a:rPr>
              <a:t>TRANZITIVNO SKLEPANJE</a:t>
            </a:r>
            <a:br>
              <a:rPr lang="en-GB" sz="2000" dirty="0">
                <a:effectLst/>
                <a:ea typeface="Calibri" panose="020F0502020204030204" pitchFamily="34" charset="0"/>
              </a:rPr>
            </a:br>
            <a:br>
              <a:rPr lang="en-GB" sz="2000" dirty="0">
                <a:effectLst/>
                <a:ea typeface="Calibri" panose="020F0502020204030204" pitchFamily="34" charset="0"/>
              </a:rPr>
            </a:br>
            <a:r>
              <a:rPr lang="en-GB" sz="2000" dirty="0">
                <a:effectLst/>
                <a:ea typeface="Calibri" panose="020F0502020204030204" pitchFamily="34" charset="0"/>
              </a:rPr>
              <a:t>HIPOTEZA ZA </a:t>
            </a:r>
            <a:r>
              <a:rPr lang="en-GB" sz="2000" dirty="0">
                <a:ea typeface="Calibri" panose="020F0502020204030204" pitchFamily="34" charset="0"/>
              </a:rPr>
              <a:t>ENTAILMENT(H): </a:t>
            </a:r>
            <a:r>
              <a:rPr lang="en-GB" sz="2000" dirty="0">
                <a:effectLst/>
                <a:ea typeface="Calibri" panose="020F0502020204030204" pitchFamily="34" charset="0"/>
              </a:rPr>
              <a:t>Maya </a:t>
            </a:r>
            <a:r>
              <a:rPr lang="en-GB" sz="2000" dirty="0" err="1">
                <a:effectLst/>
                <a:ea typeface="Calibri" panose="020F0502020204030204" pitchFamily="34" charset="0"/>
              </a:rPr>
              <a:t>več</a:t>
            </a:r>
            <a:r>
              <a:rPr lang="en-GB" sz="2000" dirty="0">
                <a:effectLst/>
                <a:ea typeface="Calibri" panose="020F0502020204030204" pitchFamily="34" charset="0"/>
              </a:rPr>
              <a:t> </a:t>
            </a:r>
            <a:r>
              <a:rPr lang="en-GB" sz="2000" dirty="0" err="1">
                <a:effectLst/>
                <a:ea typeface="Calibri" panose="020F0502020204030204" pitchFamily="34" charset="0"/>
              </a:rPr>
              <a:t>tednov</a:t>
            </a:r>
            <a:r>
              <a:rPr lang="en-GB" sz="2000" dirty="0">
                <a:effectLst/>
                <a:ea typeface="Calibri" panose="020F0502020204030204" pitchFamily="34" charset="0"/>
              </a:rPr>
              <a:t> </a:t>
            </a:r>
            <a:r>
              <a:rPr lang="en-GB" sz="2000" dirty="0" err="1">
                <a:effectLst/>
                <a:ea typeface="Calibri" panose="020F0502020204030204" pitchFamily="34" charset="0"/>
              </a:rPr>
              <a:t>raziskuje</a:t>
            </a:r>
            <a:r>
              <a:rPr lang="en-GB" sz="2000" dirty="0">
                <a:effectLst/>
                <a:ea typeface="Calibri" panose="020F0502020204030204" pitchFamily="34" charset="0"/>
              </a:rPr>
              <a:t> </a:t>
            </a:r>
            <a:r>
              <a:rPr lang="en-GB" sz="2000" dirty="0" err="1">
                <a:effectLst/>
                <a:ea typeface="Calibri" panose="020F0502020204030204" pitchFamily="34" charset="0"/>
              </a:rPr>
              <a:t>starodavne</a:t>
            </a:r>
            <a:r>
              <a:rPr lang="en-GB" sz="2000" dirty="0">
                <a:effectLst/>
                <a:ea typeface="Calibri" panose="020F0502020204030204" pitchFamily="34" charset="0"/>
              </a:rPr>
              <a:t> </a:t>
            </a:r>
            <a:r>
              <a:rPr lang="en-GB" sz="2000" dirty="0" err="1">
                <a:effectLst/>
                <a:ea typeface="Calibri" panose="020F0502020204030204" pitchFamily="34" charset="0"/>
              </a:rPr>
              <a:t>simbole</a:t>
            </a:r>
            <a:r>
              <a:rPr lang="en-GB" sz="2000" dirty="0">
                <a:effectLst/>
                <a:ea typeface="Calibri" panose="020F0502020204030204" pitchFamily="34" charset="0"/>
              </a:rPr>
              <a:t> in </a:t>
            </a:r>
            <a:r>
              <a:rPr lang="en-GB" sz="2000" dirty="0" err="1">
                <a:effectLst/>
                <a:ea typeface="Calibri" panose="020F0502020204030204" pitchFamily="34" charset="0"/>
              </a:rPr>
              <a:t>dešifrira</a:t>
            </a:r>
            <a:r>
              <a:rPr lang="en-GB" sz="2000" dirty="0">
                <a:effectLst/>
                <a:ea typeface="Calibri" panose="020F0502020204030204" pitchFamily="34" charset="0"/>
              </a:rPr>
              <a:t> </a:t>
            </a:r>
            <a:r>
              <a:rPr lang="en-GB" sz="2000" dirty="0" err="1">
                <a:effectLst/>
                <a:ea typeface="Calibri" panose="020F0502020204030204" pitchFamily="34" charset="0"/>
              </a:rPr>
              <a:t>oznake</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kompasu</a:t>
            </a:r>
            <a:r>
              <a:rPr lang="en-GB" sz="2000" dirty="0">
                <a:effectLst/>
                <a:ea typeface="Calibri" panose="020F0502020204030204" pitchFamily="34" charset="0"/>
              </a:rPr>
              <a:t>. </a:t>
            </a:r>
            <a:r>
              <a:rPr lang="en-GB" sz="2000" dirty="0" err="1">
                <a:effectLst/>
                <a:ea typeface="Calibri" panose="020F0502020204030204" pitchFamily="34" charset="0"/>
              </a:rPr>
              <a:t>Končno</a:t>
            </a:r>
            <a:r>
              <a:rPr lang="en-GB" sz="2000" dirty="0">
                <a:effectLst/>
                <a:ea typeface="Calibri" panose="020F0502020204030204" pitchFamily="34" charset="0"/>
              </a:rPr>
              <a:t> je </a:t>
            </a:r>
            <a:r>
              <a:rPr lang="en-GB" sz="2000" dirty="0" err="1">
                <a:effectLst/>
                <a:ea typeface="Calibri" panose="020F0502020204030204" pitchFamily="34" charset="0"/>
              </a:rPr>
              <a:t>prišlo</a:t>
            </a:r>
            <a:r>
              <a:rPr lang="en-GB" sz="2000" dirty="0">
                <a:effectLst/>
                <a:ea typeface="Calibri" panose="020F0502020204030204" pitchFamily="34" charset="0"/>
              </a:rPr>
              <a:t> do </a:t>
            </a:r>
            <a:r>
              <a:rPr lang="en-GB" sz="2000" dirty="0" err="1">
                <a:effectLst/>
                <a:ea typeface="Calibri" panose="020F0502020204030204" pitchFamily="34" charset="0"/>
              </a:rPr>
              <a:t>preboja</a:t>
            </a:r>
            <a:r>
              <a:rPr lang="en-GB" sz="2000" dirty="0">
                <a:effectLst/>
                <a:ea typeface="Calibri" panose="020F0502020204030204" pitchFamily="34" charset="0"/>
              </a:rPr>
              <a:t>! </a:t>
            </a:r>
            <a:r>
              <a:rPr lang="en-GB" sz="2000" dirty="0" err="1">
                <a:effectLst/>
                <a:ea typeface="Calibri" panose="020F0502020204030204" pitchFamily="34" charset="0"/>
              </a:rPr>
              <a:t>Simboli</a:t>
            </a:r>
            <a:r>
              <a:rPr lang="en-GB" sz="2000" dirty="0">
                <a:effectLst/>
                <a:ea typeface="Calibri" panose="020F0502020204030204" pitchFamily="34" charset="0"/>
              </a:rPr>
              <a:t> so </a:t>
            </a:r>
            <a:r>
              <a:rPr lang="en-GB" sz="2000" dirty="0" err="1">
                <a:effectLst/>
                <a:ea typeface="Calibri" panose="020F0502020204030204" pitchFamily="34" charset="0"/>
              </a:rPr>
              <a:t>prevedeni</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določene</a:t>
            </a:r>
            <a:r>
              <a:rPr lang="en-GB" sz="2000" dirty="0">
                <a:effectLst/>
                <a:ea typeface="Calibri" panose="020F0502020204030204" pitchFamily="34" charset="0"/>
              </a:rPr>
              <a:t> </a:t>
            </a:r>
            <a:r>
              <a:rPr lang="en-GB" sz="2000" dirty="0" err="1">
                <a:effectLst/>
                <a:ea typeface="Calibri" panose="020F0502020204030204" pitchFamily="34" charset="0"/>
              </a:rPr>
              <a:t>lokacije</a:t>
            </a:r>
            <a:r>
              <a:rPr lang="en-GB" sz="2000" dirty="0">
                <a:effectLst/>
                <a:ea typeface="Calibri" panose="020F0502020204030204" pitchFamily="34" charset="0"/>
              </a:rPr>
              <a:t> po </a:t>
            </a:r>
            <a:r>
              <a:rPr lang="en-GB" sz="2000" dirty="0" err="1">
                <a:effectLst/>
                <a:ea typeface="Calibri" panose="020F0502020204030204" pitchFamily="34" charset="0"/>
              </a:rPr>
              <a:t>svetu</a:t>
            </a:r>
            <a:r>
              <a:rPr lang="en-GB" sz="2000" dirty="0">
                <a:effectLst/>
                <a:ea typeface="Calibri" panose="020F0502020204030204" pitchFamily="34" charset="0"/>
              </a:rPr>
              <a:t> in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videz</a:t>
            </a:r>
            <a:r>
              <a:rPr lang="en-GB" sz="2000" dirty="0">
                <a:effectLst/>
                <a:ea typeface="Calibri" panose="020F0502020204030204" pitchFamily="34" charset="0"/>
              </a:rPr>
              <a:t> </a:t>
            </a:r>
            <a:r>
              <a:rPr lang="en-GB" sz="2000" dirty="0" err="1">
                <a:effectLst/>
                <a:ea typeface="Calibri" panose="020F0502020204030204" pitchFamily="34" charset="0"/>
              </a:rPr>
              <a:t>tvorijo</a:t>
            </a:r>
            <a:r>
              <a:rPr lang="en-GB" sz="2000" dirty="0">
                <a:effectLst/>
                <a:ea typeface="Calibri" panose="020F0502020204030204" pitchFamily="34" charset="0"/>
              </a:rPr>
              <a:t> </a:t>
            </a:r>
            <a:r>
              <a:rPr lang="en-GB" sz="2000" dirty="0" err="1">
                <a:effectLst/>
                <a:ea typeface="Calibri" panose="020F0502020204030204" pitchFamily="34" charset="0"/>
              </a:rPr>
              <a:t>zemljevid</a:t>
            </a:r>
            <a:r>
              <a:rPr lang="en-GB" sz="2000" dirty="0">
                <a:effectLst/>
                <a:ea typeface="Calibri" panose="020F0502020204030204" pitchFamily="34" charset="0"/>
              </a:rPr>
              <a:t> </a:t>
            </a:r>
            <a:r>
              <a:rPr lang="en-GB" sz="2000" dirty="0" err="1">
                <a:effectLst/>
                <a:ea typeface="Calibri" panose="020F0502020204030204" pitchFamily="34" charset="0"/>
              </a:rPr>
              <a:t>zakladov</a:t>
            </a:r>
            <a:r>
              <a:rPr lang="en-GB" sz="2000" dirty="0">
                <a:effectLst/>
                <a:ea typeface="Calibri" panose="020F0502020204030204" pitchFamily="34" charset="0"/>
              </a:rPr>
              <a:t>. Maya, </a:t>
            </a:r>
            <a:r>
              <a:rPr lang="en-GB" sz="2000" dirty="0" err="1">
                <a:effectLst/>
                <a:ea typeface="Calibri" panose="020F0502020204030204" pitchFamily="34" charset="0"/>
              </a:rPr>
              <a:t>polna</a:t>
            </a:r>
            <a:r>
              <a:rPr lang="en-GB" sz="2000" dirty="0">
                <a:effectLst/>
                <a:ea typeface="Calibri" panose="020F0502020204030204" pitchFamily="34" charset="0"/>
              </a:rPr>
              <a:t> </a:t>
            </a:r>
            <a:r>
              <a:rPr lang="en-GB" sz="2000" dirty="0" err="1">
                <a:effectLst/>
                <a:ea typeface="Calibri" panose="020F0502020204030204" pitchFamily="34" charset="0"/>
              </a:rPr>
              <a:t>navdušenja</a:t>
            </a:r>
            <a:r>
              <a:rPr lang="en-GB" sz="2000" dirty="0">
                <a:effectLst/>
                <a:ea typeface="Calibri" panose="020F0502020204030204" pitchFamily="34" charset="0"/>
              </a:rPr>
              <a:t> </a:t>
            </a:r>
            <a:r>
              <a:rPr lang="en-GB" sz="2000" dirty="0" err="1">
                <a:effectLst/>
                <a:ea typeface="Calibri" panose="020F0502020204030204" pitchFamily="34" charset="0"/>
              </a:rPr>
              <a:t>nad</a:t>
            </a:r>
            <a:r>
              <a:rPr lang="en-GB" sz="2000" dirty="0">
                <a:effectLst/>
                <a:ea typeface="Calibri" panose="020F0502020204030204" pitchFamily="34" charset="0"/>
              </a:rPr>
              <a:t> </a:t>
            </a:r>
            <a:r>
              <a:rPr lang="en-GB" sz="2000" dirty="0" err="1">
                <a:effectLst/>
                <a:ea typeface="Calibri" panose="020F0502020204030204" pitchFamily="34" charset="0"/>
              </a:rPr>
              <a:t>odkrivanjem</a:t>
            </a:r>
            <a:r>
              <a:rPr lang="en-GB" sz="2000" dirty="0">
                <a:effectLst/>
                <a:ea typeface="Calibri" panose="020F0502020204030204" pitchFamily="34" charset="0"/>
              </a:rPr>
              <a:t>, </a:t>
            </a:r>
            <a:r>
              <a:rPr lang="en-GB" sz="2000" dirty="0" err="1">
                <a:effectLst/>
                <a:ea typeface="Calibri" panose="020F0502020204030204" pitchFamily="34" charset="0"/>
              </a:rPr>
              <a:t>prepriča</a:t>
            </a:r>
            <a:r>
              <a:rPr lang="en-GB" sz="2000" dirty="0">
                <a:effectLst/>
                <a:ea typeface="Calibri" panose="020F0502020204030204" pitchFamily="34" charset="0"/>
              </a:rPr>
              <a:t> </a:t>
            </a:r>
            <a:r>
              <a:rPr lang="en-GB" sz="2000" dirty="0" err="1">
                <a:effectLst/>
                <a:ea typeface="Calibri" panose="020F0502020204030204" pitchFamily="34" charset="0"/>
              </a:rPr>
              <a:t>svoje</a:t>
            </a:r>
            <a:r>
              <a:rPr lang="en-GB" sz="2000" dirty="0">
                <a:effectLst/>
                <a:ea typeface="Calibri" panose="020F0502020204030204" pitchFamily="34" charset="0"/>
              </a:rPr>
              <a:t> </a:t>
            </a:r>
            <a:r>
              <a:rPr lang="en-GB" sz="2000" dirty="0" err="1">
                <a:effectLst/>
                <a:ea typeface="Calibri" panose="020F0502020204030204" pitchFamily="34" charset="0"/>
              </a:rPr>
              <a:t>neodločne</a:t>
            </a:r>
            <a:r>
              <a:rPr lang="en-GB" sz="2000" dirty="0">
                <a:effectLst/>
                <a:ea typeface="Calibri" panose="020F0502020204030204" pitchFamily="34" charset="0"/>
              </a:rPr>
              <a:t> </a:t>
            </a:r>
            <a:r>
              <a:rPr lang="en-GB" sz="2000" dirty="0" err="1">
                <a:effectLst/>
                <a:ea typeface="Calibri" panose="020F0502020204030204" pitchFamily="34" charset="0"/>
              </a:rPr>
              <a:t>starše</a:t>
            </a:r>
            <a:r>
              <a:rPr lang="en-GB" sz="2000" dirty="0">
                <a:effectLst/>
                <a:ea typeface="Calibri" panose="020F0502020204030204" pitchFamily="34" charset="0"/>
              </a:rPr>
              <a:t>, da se </a:t>
            </a:r>
            <a:r>
              <a:rPr lang="en-GB" sz="2000" dirty="0" err="1">
                <a:effectLst/>
                <a:ea typeface="Calibri" panose="020F0502020204030204" pitchFamily="34" charset="0"/>
              </a:rPr>
              <a:t>odpravijo</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svetovno</a:t>
            </a:r>
            <a:r>
              <a:rPr lang="en-GB" sz="2000" dirty="0">
                <a:effectLst/>
                <a:ea typeface="Calibri" panose="020F0502020204030204" pitchFamily="34" charset="0"/>
              </a:rPr>
              <a:t> </a:t>
            </a:r>
            <a:r>
              <a:rPr lang="en-GB" sz="2000" dirty="0" err="1">
                <a:effectLst/>
                <a:ea typeface="Calibri" panose="020F0502020204030204" pitchFamily="34" charset="0"/>
              </a:rPr>
              <a:t>pustolovščino</a:t>
            </a:r>
            <a:r>
              <a:rPr lang="en-GB" sz="2000" dirty="0">
                <a:effectLst/>
                <a:ea typeface="Calibri" panose="020F0502020204030204" pitchFamily="34" charset="0"/>
              </a:rPr>
              <a:t> in </a:t>
            </a:r>
            <a:r>
              <a:rPr lang="en-GB" sz="2000" dirty="0" err="1">
                <a:effectLst/>
                <a:ea typeface="Calibri" panose="020F0502020204030204" pitchFamily="34" charset="0"/>
              </a:rPr>
              <a:t>sledijo</a:t>
            </a:r>
            <a:r>
              <a:rPr lang="en-GB" sz="2000" dirty="0">
                <a:effectLst/>
                <a:ea typeface="Calibri" panose="020F0502020204030204" pitchFamily="34" charset="0"/>
              </a:rPr>
              <a:t> </a:t>
            </a:r>
            <a:r>
              <a:rPr lang="en-GB" sz="2000" dirty="0" err="1">
                <a:effectLst/>
                <a:ea typeface="Calibri" panose="020F0502020204030204" pitchFamily="34" charset="0"/>
              </a:rPr>
              <a:t>skrivnostnim</a:t>
            </a:r>
            <a:r>
              <a:rPr lang="en-GB" sz="2000" dirty="0">
                <a:effectLst/>
                <a:ea typeface="Calibri" panose="020F0502020204030204" pitchFamily="34" charset="0"/>
              </a:rPr>
              <a:t> </a:t>
            </a:r>
            <a:r>
              <a:rPr lang="en-GB" sz="2000" dirty="0" err="1">
                <a:effectLst/>
                <a:ea typeface="Calibri" panose="020F0502020204030204" pitchFamily="34" charset="0"/>
              </a:rPr>
              <a:t>namigom</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zemljevidu</a:t>
            </a:r>
            <a:r>
              <a:rPr lang="en-GB" sz="2000" dirty="0">
                <a:effectLst/>
                <a:ea typeface="Calibri" panose="020F0502020204030204" pitchFamily="34" charset="0"/>
              </a:rPr>
              <a:t>.</a:t>
            </a: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2502704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a:extLst>
              <a:ext uri="{FF2B5EF4-FFF2-40B4-BE49-F238E27FC236}">
                <a16:creationId xmlns:a16="http://schemas.microsoft.com/office/drawing/2014/main" id="{DD03059B-5703-112F-2C0C-EAC41342140C}"/>
              </a:ext>
            </a:extLst>
          </p:cNvPr>
          <p:cNvSpPr>
            <a:spLocks noGrp="1"/>
          </p:cNvSpPr>
          <p:nvPr>
            <p:ph type="sldNum" sz="quarter" idx="12"/>
          </p:nvPr>
        </p:nvSpPr>
        <p:spPr/>
        <p:txBody>
          <a:bodyPr/>
          <a:lstStyle/>
          <a:p>
            <a:fld id="{BEF6EA49-1D49-4C98-B784-A96DA3E6E2D2}" type="slidenum">
              <a:rPr lang="sl-SI" smtClean="0"/>
              <a:pPr/>
              <a:t>9</a:t>
            </a:fld>
            <a:endParaRPr lang="sl-SI" dirty="0"/>
          </a:p>
        </p:txBody>
      </p:sp>
      <p:sp>
        <p:nvSpPr>
          <p:cNvPr id="5" name="Naslov 4">
            <a:extLst>
              <a:ext uri="{FF2B5EF4-FFF2-40B4-BE49-F238E27FC236}">
                <a16:creationId xmlns:a16="http://schemas.microsoft.com/office/drawing/2014/main" id="{AB1A6A90-6461-5A9D-E03D-3DECB800EA26}"/>
              </a:ext>
            </a:extLst>
          </p:cNvPr>
          <p:cNvSpPr>
            <a:spLocks noGrp="1"/>
          </p:cNvSpPr>
          <p:nvPr>
            <p:ph type="title"/>
          </p:nvPr>
        </p:nvSpPr>
        <p:spPr>
          <a:xfrm>
            <a:off x="1387530" y="996175"/>
            <a:ext cx="9273035" cy="4902819"/>
          </a:xfrm>
        </p:spPr>
        <p:txBody>
          <a:bodyPr>
            <a:normAutofit/>
          </a:bodyPr>
          <a:lstStyle/>
          <a:p>
            <a:r>
              <a:rPr lang="en-GB" sz="2400" dirty="0">
                <a:effectLst/>
                <a:ea typeface="Calibri" panose="020F0502020204030204" pitchFamily="34" charset="0"/>
              </a:rPr>
              <a:t>TRANZITIVNO SKLEPANJE</a:t>
            </a:r>
            <a:br>
              <a:rPr lang="en-GB" sz="2000" dirty="0">
                <a:effectLst/>
                <a:ea typeface="Calibri" panose="020F0502020204030204" pitchFamily="34" charset="0"/>
              </a:rPr>
            </a:br>
            <a:br>
              <a:rPr lang="en-GB" sz="2000" dirty="0">
                <a:effectLst/>
                <a:ea typeface="Calibri" panose="020F0502020204030204" pitchFamily="34" charset="0"/>
              </a:rPr>
            </a:br>
            <a:r>
              <a:rPr lang="en-GB" sz="2000" dirty="0">
                <a:effectLst/>
                <a:ea typeface="Calibri" panose="020F0502020204030204" pitchFamily="34" charset="0"/>
              </a:rPr>
              <a:t>HIPOTEZA ZA </a:t>
            </a:r>
            <a:r>
              <a:rPr lang="en-GB" sz="2000" dirty="0">
                <a:ea typeface="Calibri" panose="020F0502020204030204" pitchFamily="34" charset="0"/>
              </a:rPr>
              <a:t>CONTRADICTION(H): </a:t>
            </a:r>
            <a:r>
              <a:rPr lang="en-GB" sz="2000" dirty="0" err="1">
                <a:effectLst/>
                <a:ea typeface="Calibri" panose="020F0502020204030204" pitchFamily="34" charset="0"/>
              </a:rPr>
              <a:t>Misel</a:t>
            </a:r>
            <a:r>
              <a:rPr lang="en-GB" sz="2000" dirty="0">
                <a:effectLst/>
                <a:ea typeface="Calibri" panose="020F0502020204030204" pitchFamily="34" charset="0"/>
              </a:rPr>
              <a:t> </a:t>
            </a:r>
            <a:r>
              <a:rPr lang="en-GB" sz="2000" dirty="0" err="1">
                <a:effectLst/>
                <a:ea typeface="Calibri" panose="020F0502020204030204" pitchFamily="34" charset="0"/>
              </a:rPr>
              <a:t>na</a:t>
            </a:r>
            <a:r>
              <a:rPr lang="en-GB" sz="2000" dirty="0">
                <a:effectLst/>
                <a:ea typeface="Calibri" panose="020F0502020204030204" pitchFamily="34" charset="0"/>
              </a:rPr>
              <a:t> </a:t>
            </a:r>
            <a:r>
              <a:rPr lang="en-GB" sz="2000" dirty="0" err="1">
                <a:effectLst/>
                <a:ea typeface="Calibri" panose="020F0502020204030204" pitchFamily="34" charset="0"/>
              </a:rPr>
              <a:t>potovanje</a:t>
            </a:r>
            <a:r>
              <a:rPr lang="en-GB" sz="2000" dirty="0">
                <a:effectLst/>
                <a:ea typeface="Calibri" panose="020F0502020204030204" pitchFamily="34" charset="0"/>
              </a:rPr>
              <a:t> po </a:t>
            </a:r>
            <a:r>
              <a:rPr lang="en-GB" sz="2000" dirty="0" err="1">
                <a:effectLst/>
                <a:ea typeface="Calibri" panose="020F0502020204030204" pitchFamily="34" charset="0"/>
              </a:rPr>
              <a:t>svetu</a:t>
            </a:r>
            <a:r>
              <a:rPr lang="en-GB" sz="2000" dirty="0">
                <a:effectLst/>
                <a:ea typeface="Calibri" panose="020F0502020204030204" pitchFamily="34" charset="0"/>
              </a:rPr>
              <a:t> in </a:t>
            </a:r>
            <a:r>
              <a:rPr lang="en-GB" sz="2000" dirty="0" err="1">
                <a:effectLst/>
                <a:ea typeface="Calibri" panose="020F0502020204030204" pitchFamily="34" charset="0"/>
              </a:rPr>
              <a:t>dešifriranje</a:t>
            </a:r>
            <a:r>
              <a:rPr lang="en-GB" sz="2000" dirty="0">
                <a:effectLst/>
                <a:ea typeface="Calibri" panose="020F0502020204030204" pitchFamily="34" charset="0"/>
              </a:rPr>
              <a:t> </a:t>
            </a:r>
            <a:r>
              <a:rPr lang="en-GB" sz="2000" dirty="0" err="1">
                <a:effectLst/>
                <a:ea typeface="Calibri" panose="020F0502020204030204" pitchFamily="34" charset="0"/>
              </a:rPr>
              <a:t>namigov</a:t>
            </a:r>
            <a:r>
              <a:rPr lang="en-GB" sz="2000" dirty="0">
                <a:effectLst/>
                <a:ea typeface="Calibri" panose="020F0502020204030204" pitchFamily="34" charset="0"/>
              </a:rPr>
              <a:t> je Mayo </a:t>
            </a:r>
            <a:r>
              <a:rPr lang="en-GB" sz="2000" dirty="0" err="1">
                <a:effectLst/>
                <a:ea typeface="Calibri" panose="020F0502020204030204" pitchFamily="34" charset="0"/>
              </a:rPr>
              <a:t>navdajala</a:t>
            </a:r>
            <a:r>
              <a:rPr lang="en-GB" sz="2000" dirty="0">
                <a:effectLst/>
                <a:ea typeface="Calibri" panose="020F0502020204030204" pitchFamily="34" charset="0"/>
              </a:rPr>
              <a:t> s </a:t>
            </a:r>
            <a:r>
              <a:rPr lang="en-GB" sz="2000" dirty="0" err="1">
                <a:effectLst/>
                <a:ea typeface="Calibri" panose="020F0502020204030204" pitchFamily="34" charset="0"/>
              </a:rPr>
              <a:t>strahom</a:t>
            </a:r>
            <a:r>
              <a:rPr lang="en-GB" sz="2000" dirty="0">
                <a:effectLst/>
                <a:ea typeface="Calibri" panose="020F0502020204030204" pitchFamily="34" charset="0"/>
              </a:rPr>
              <a:t>. </a:t>
            </a:r>
            <a:r>
              <a:rPr lang="en-GB" sz="2000" dirty="0" err="1">
                <a:effectLst/>
                <a:ea typeface="Calibri" panose="020F0502020204030204" pitchFamily="34" charset="0"/>
              </a:rPr>
              <a:t>Potovanje</a:t>
            </a:r>
            <a:r>
              <a:rPr lang="en-GB" sz="2000" dirty="0">
                <a:effectLst/>
                <a:ea typeface="Calibri" panose="020F0502020204030204" pitchFamily="34" charset="0"/>
              </a:rPr>
              <a:t> in </a:t>
            </a:r>
            <a:r>
              <a:rPr lang="en-GB" sz="2000" dirty="0" err="1">
                <a:effectLst/>
                <a:ea typeface="Calibri" panose="020F0502020204030204" pitchFamily="34" charset="0"/>
              </a:rPr>
              <a:t>raziskovanje</a:t>
            </a:r>
            <a:r>
              <a:rPr lang="en-GB" sz="2000" dirty="0">
                <a:effectLst/>
                <a:ea typeface="Calibri" panose="020F0502020204030204" pitchFamily="34" charset="0"/>
              </a:rPr>
              <a:t> </a:t>
            </a:r>
            <a:r>
              <a:rPr lang="en-GB" sz="2000" dirty="0" err="1">
                <a:effectLst/>
                <a:ea typeface="Calibri" panose="020F0502020204030204" pitchFamily="34" charset="0"/>
              </a:rPr>
              <a:t>nikoli</a:t>
            </a:r>
            <a:r>
              <a:rPr lang="en-GB" sz="2000" dirty="0">
                <a:effectLst/>
                <a:ea typeface="Calibri" panose="020F0502020204030204" pitchFamily="34" charset="0"/>
              </a:rPr>
              <a:t> </a:t>
            </a:r>
            <a:r>
              <a:rPr lang="en-GB" sz="2000" dirty="0" err="1">
                <a:effectLst/>
                <a:ea typeface="Calibri" panose="020F0502020204030204" pitchFamily="34" charset="0"/>
              </a:rPr>
              <a:t>nista</a:t>
            </a:r>
            <a:r>
              <a:rPr lang="en-GB" sz="2000" dirty="0">
                <a:effectLst/>
                <a:ea typeface="Calibri" panose="020F0502020204030204" pitchFamily="34" charset="0"/>
              </a:rPr>
              <a:t> </a:t>
            </a:r>
            <a:r>
              <a:rPr lang="en-GB" sz="2000" dirty="0" err="1">
                <a:effectLst/>
                <a:ea typeface="Calibri" panose="020F0502020204030204" pitchFamily="34" charset="0"/>
              </a:rPr>
              <a:t>bila</a:t>
            </a:r>
            <a:r>
              <a:rPr lang="en-GB" sz="2000" dirty="0">
                <a:effectLst/>
                <a:ea typeface="Calibri" panose="020F0502020204030204" pitchFamily="34" charset="0"/>
              </a:rPr>
              <a:t> </a:t>
            </a:r>
            <a:r>
              <a:rPr lang="en-GB" sz="2000" dirty="0" err="1">
                <a:effectLst/>
                <a:ea typeface="Calibri" panose="020F0502020204030204" pitchFamily="34" charset="0"/>
              </a:rPr>
              <a:t>njena</a:t>
            </a:r>
            <a:r>
              <a:rPr lang="en-GB" sz="2000" dirty="0">
                <a:effectLst/>
                <a:ea typeface="Calibri" panose="020F0502020204030204" pitchFamily="34" charset="0"/>
              </a:rPr>
              <a:t> </a:t>
            </a:r>
            <a:r>
              <a:rPr lang="en-GB" sz="2000" dirty="0" err="1">
                <a:effectLst/>
                <a:ea typeface="Calibri" panose="020F0502020204030204" pitchFamily="34" charset="0"/>
              </a:rPr>
              <a:t>stvar</a:t>
            </a:r>
            <a:r>
              <a:rPr lang="en-GB" sz="2000" dirty="0">
                <a:effectLst/>
                <a:ea typeface="Calibri" panose="020F0502020204030204" pitchFamily="34" charset="0"/>
              </a:rPr>
              <a:t>. </a:t>
            </a:r>
            <a:r>
              <a:rPr lang="en-GB" sz="2000" dirty="0" err="1">
                <a:effectLst/>
                <a:ea typeface="Calibri" panose="020F0502020204030204" pitchFamily="34" charset="0"/>
              </a:rPr>
              <a:t>Veliko</a:t>
            </a:r>
            <a:r>
              <a:rPr lang="en-GB" sz="2000" dirty="0">
                <a:effectLst/>
                <a:ea typeface="Calibri" panose="020F0502020204030204" pitchFamily="34" charset="0"/>
              </a:rPr>
              <a:t> </a:t>
            </a:r>
            <a:r>
              <a:rPr lang="en-GB" sz="2000" dirty="0" err="1">
                <a:effectLst/>
                <a:ea typeface="Calibri" panose="020F0502020204030204" pitchFamily="34" charset="0"/>
              </a:rPr>
              <a:t>raje</a:t>
            </a:r>
            <a:r>
              <a:rPr lang="en-GB" sz="2000" dirty="0">
                <a:effectLst/>
                <a:ea typeface="Calibri" panose="020F0502020204030204" pitchFamily="34" charset="0"/>
              </a:rPr>
              <a:t> je </a:t>
            </a:r>
            <a:r>
              <a:rPr lang="en-GB" sz="2000" dirty="0" err="1">
                <a:effectLst/>
                <a:ea typeface="Calibri" panose="020F0502020204030204" pitchFamily="34" charset="0"/>
              </a:rPr>
              <a:t>preživljala</a:t>
            </a:r>
            <a:r>
              <a:rPr lang="en-GB" sz="2000" dirty="0">
                <a:effectLst/>
                <a:ea typeface="Calibri" panose="020F0502020204030204" pitchFamily="34" charset="0"/>
              </a:rPr>
              <a:t> </a:t>
            </a:r>
            <a:r>
              <a:rPr lang="en-GB" sz="2000" dirty="0" err="1">
                <a:effectLst/>
                <a:ea typeface="Calibri" panose="020F0502020204030204" pitchFamily="34" charset="0"/>
              </a:rPr>
              <a:t>mirne</a:t>
            </a:r>
            <a:r>
              <a:rPr lang="en-GB" sz="2000" dirty="0">
                <a:effectLst/>
                <a:ea typeface="Calibri" panose="020F0502020204030204" pitchFamily="34" charset="0"/>
              </a:rPr>
              <a:t> </a:t>
            </a:r>
            <a:r>
              <a:rPr lang="en-GB" sz="2000" dirty="0" err="1">
                <a:effectLst/>
                <a:ea typeface="Calibri" panose="020F0502020204030204" pitchFamily="34" charset="0"/>
              </a:rPr>
              <a:t>večere</a:t>
            </a:r>
            <a:r>
              <a:rPr lang="en-GB" sz="2000" dirty="0">
                <a:effectLst/>
                <a:ea typeface="Calibri" panose="020F0502020204030204" pitchFamily="34" charset="0"/>
              </a:rPr>
              <a:t>, </a:t>
            </a:r>
            <a:r>
              <a:rPr lang="en-GB" sz="2000" dirty="0" err="1">
                <a:effectLst/>
                <a:ea typeface="Calibri" panose="020F0502020204030204" pitchFamily="34" charset="0"/>
              </a:rPr>
              <a:t>zavita</a:t>
            </a:r>
            <a:r>
              <a:rPr lang="en-GB" sz="2000" dirty="0">
                <a:effectLst/>
                <a:ea typeface="Calibri" panose="020F0502020204030204" pitchFamily="34" charset="0"/>
              </a:rPr>
              <a:t> </a:t>
            </a:r>
            <a:r>
              <a:rPr lang="en-GB" sz="2000" dirty="0" err="1">
                <a:effectLst/>
                <a:ea typeface="Calibri" panose="020F0502020204030204" pitchFamily="34" charset="0"/>
              </a:rPr>
              <a:t>ob</a:t>
            </a:r>
            <a:r>
              <a:rPr lang="en-GB" sz="2000" dirty="0">
                <a:effectLst/>
                <a:ea typeface="Calibri" panose="020F0502020204030204" pitchFamily="34" charset="0"/>
              </a:rPr>
              <a:t> </a:t>
            </a:r>
            <a:r>
              <a:rPr lang="en-GB" sz="2000" dirty="0" err="1">
                <a:effectLst/>
                <a:ea typeface="Calibri" panose="020F0502020204030204" pitchFamily="34" charset="0"/>
              </a:rPr>
              <a:t>dobri</a:t>
            </a:r>
            <a:r>
              <a:rPr lang="en-GB" sz="2000" dirty="0">
                <a:effectLst/>
                <a:ea typeface="Calibri" panose="020F0502020204030204" pitchFamily="34" charset="0"/>
              </a:rPr>
              <a:t> </a:t>
            </a:r>
            <a:r>
              <a:rPr lang="en-GB" sz="2000" dirty="0" err="1">
                <a:effectLst/>
                <a:ea typeface="Calibri" panose="020F0502020204030204" pitchFamily="34" charset="0"/>
              </a:rPr>
              <a:t>knjigi</a:t>
            </a:r>
            <a:r>
              <a:rPr lang="en-GB" sz="2000" dirty="0">
                <a:effectLst/>
                <a:ea typeface="Calibri" panose="020F0502020204030204" pitchFamily="34" charset="0"/>
              </a:rPr>
              <a:t>. Maya </a:t>
            </a:r>
            <a:r>
              <a:rPr lang="en-GB" sz="2000" dirty="0" err="1">
                <a:effectLst/>
                <a:ea typeface="Calibri" panose="020F0502020204030204" pitchFamily="34" charset="0"/>
              </a:rPr>
              <a:t>pospravi</a:t>
            </a:r>
            <a:r>
              <a:rPr lang="en-GB" sz="2000" dirty="0">
                <a:effectLst/>
                <a:ea typeface="Calibri" panose="020F0502020204030204" pitchFamily="34" charset="0"/>
              </a:rPr>
              <a:t> </a:t>
            </a:r>
            <a:r>
              <a:rPr lang="en-GB" sz="2000" dirty="0" err="1">
                <a:effectLst/>
                <a:ea typeface="Calibri" panose="020F0502020204030204" pitchFamily="34" charset="0"/>
              </a:rPr>
              <a:t>kompas</a:t>
            </a:r>
            <a:r>
              <a:rPr lang="en-GB" sz="2000" dirty="0">
                <a:effectLst/>
                <a:ea typeface="Calibri" panose="020F0502020204030204" pitchFamily="34" charset="0"/>
              </a:rPr>
              <a:t> v </a:t>
            </a:r>
            <a:r>
              <a:rPr lang="en-GB" sz="2000" dirty="0" err="1">
                <a:effectLst/>
                <a:ea typeface="Calibri" panose="020F0502020204030204" pitchFamily="34" charset="0"/>
              </a:rPr>
              <a:t>predal</a:t>
            </a:r>
            <a:r>
              <a:rPr lang="en-GB" sz="2000" dirty="0">
                <a:effectLst/>
                <a:ea typeface="Calibri" panose="020F0502020204030204" pitchFamily="34" charset="0"/>
              </a:rPr>
              <a:t> in je </a:t>
            </a:r>
            <a:r>
              <a:rPr lang="en-GB" sz="2000" dirty="0" err="1">
                <a:effectLst/>
                <a:ea typeface="Calibri" panose="020F0502020204030204" pitchFamily="34" charset="0"/>
              </a:rPr>
              <a:t>zadovoljna</a:t>
            </a:r>
            <a:r>
              <a:rPr lang="en-GB" sz="2000" dirty="0">
                <a:effectLst/>
                <a:ea typeface="Calibri" panose="020F0502020204030204" pitchFamily="34" charset="0"/>
              </a:rPr>
              <a:t>, da se </a:t>
            </a:r>
            <a:r>
              <a:rPr lang="en-GB" sz="2000" dirty="0" err="1">
                <a:effectLst/>
                <a:ea typeface="Calibri" panose="020F0502020204030204" pitchFamily="34" charset="0"/>
              </a:rPr>
              <a:t>bo</a:t>
            </a:r>
            <a:r>
              <a:rPr lang="en-GB" sz="2000" dirty="0">
                <a:effectLst/>
                <a:ea typeface="Calibri" panose="020F0502020204030204" pitchFamily="34" charset="0"/>
              </a:rPr>
              <a:t> o </a:t>
            </a:r>
            <a:r>
              <a:rPr lang="en-GB" sz="2000" dirty="0" err="1">
                <a:effectLst/>
                <a:ea typeface="Calibri" panose="020F0502020204030204" pitchFamily="34" charset="0"/>
              </a:rPr>
              <a:t>svojem</a:t>
            </a:r>
            <a:r>
              <a:rPr lang="en-GB" sz="2000" dirty="0">
                <a:effectLst/>
                <a:ea typeface="Calibri" panose="020F0502020204030204" pitchFamily="34" charset="0"/>
              </a:rPr>
              <a:t> </a:t>
            </a:r>
            <a:r>
              <a:rPr lang="en-GB" sz="2000" dirty="0" err="1">
                <a:effectLst/>
                <a:ea typeface="Calibri" panose="020F0502020204030204" pitchFamily="34" charset="0"/>
              </a:rPr>
              <a:t>dedku</a:t>
            </a:r>
            <a:r>
              <a:rPr lang="en-GB" sz="2000" dirty="0">
                <a:effectLst/>
                <a:ea typeface="Calibri" panose="020F0502020204030204" pitchFamily="34" charset="0"/>
              </a:rPr>
              <a:t> </a:t>
            </a:r>
            <a:r>
              <a:rPr lang="en-GB" sz="2000" dirty="0" err="1">
                <a:effectLst/>
                <a:ea typeface="Calibri" panose="020F0502020204030204" pitchFamily="34" charset="0"/>
              </a:rPr>
              <a:t>učila</a:t>
            </a:r>
            <a:r>
              <a:rPr lang="en-GB" sz="2000" dirty="0">
                <a:effectLst/>
                <a:ea typeface="Calibri" panose="020F0502020204030204" pitchFamily="34" charset="0"/>
              </a:rPr>
              <a:t> </a:t>
            </a:r>
            <a:r>
              <a:rPr lang="en-GB" sz="2000" dirty="0" err="1">
                <a:effectLst/>
                <a:ea typeface="Calibri" panose="020F0502020204030204" pitchFamily="34" charset="0"/>
              </a:rPr>
              <a:t>iz</a:t>
            </a:r>
            <a:r>
              <a:rPr lang="en-GB" sz="2000" dirty="0">
                <a:effectLst/>
                <a:ea typeface="Calibri" panose="020F0502020204030204" pitchFamily="34" charset="0"/>
              </a:rPr>
              <a:t> </a:t>
            </a:r>
            <a:r>
              <a:rPr lang="en-GB" sz="2000" dirty="0" err="1">
                <a:effectLst/>
                <a:ea typeface="Calibri" panose="020F0502020204030204" pitchFamily="34" charset="0"/>
              </a:rPr>
              <a:t>njegovih</a:t>
            </a:r>
            <a:r>
              <a:rPr lang="en-GB" sz="2000" dirty="0">
                <a:effectLst/>
                <a:ea typeface="Calibri" panose="020F0502020204030204" pitchFamily="34" charset="0"/>
              </a:rPr>
              <a:t> </a:t>
            </a:r>
            <a:r>
              <a:rPr lang="en-GB" sz="2000" dirty="0" err="1">
                <a:effectLst/>
                <a:ea typeface="Calibri" panose="020F0502020204030204" pitchFamily="34" charset="0"/>
              </a:rPr>
              <a:t>potovalnih</a:t>
            </a:r>
            <a:r>
              <a:rPr lang="en-GB" sz="2000" dirty="0">
                <a:effectLst/>
                <a:ea typeface="Calibri" panose="020F0502020204030204" pitchFamily="34" charset="0"/>
              </a:rPr>
              <a:t> </a:t>
            </a:r>
            <a:r>
              <a:rPr lang="en-GB" sz="2000" dirty="0" err="1">
                <a:effectLst/>
                <a:ea typeface="Calibri" panose="020F0502020204030204" pitchFamily="34" charset="0"/>
              </a:rPr>
              <a:t>dnevnikov</a:t>
            </a:r>
            <a:r>
              <a:rPr lang="en-GB" sz="2000" dirty="0">
                <a:effectLst/>
                <a:ea typeface="Calibri" panose="020F0502020204030204" pitchFamily="34" charset="0"/>
              </a:rPr>
              <a:t> in </a:t>
            </a:r>
            <a:r>
              <a:rPr lang="en-GB" sz="2000" dirty="0" err="1">
                <a:effectLst/>
                <a:ea typeface="Calibri" panose="020F0502020204030204" pitchFamily="34" charset="0"/>
              </a:rPr>
              <a:t>fotoalbumov</a:t>
            </a:r>
            <a:r>
              <a:rPr lang="en-GB" sz="2000" dirty="0">
                <a:effectLst/>
                <a:ea typeface="Calibri" panose="020F0502020204030204" pitchFamily="34" charset="0"/>
              </a:rPr>
              <a:t>.</a:t>
            </a:r>
            <a:br>
              <a:rPr lang="en-SI" sz="1800" dirty="0">
                <a:effectLst/>
                <a:latin typeface="Calibri" panose="020F0502020204030204" pitchFamily="34" charset="0"/>
                <a:ea typeface="Calibri" panose="020F0502020204030204" pitchFamily="34" charset="0"/>
                <a:cs typeface="Times New Roman" panose="02020603050405020304" pitchFamily="18" charset="0"/>
              </a:rPr>
            </a:br>
            <a:br>
              <a:rPr lang="en-SI" sz="1800" dirty="0">
                <a:effectLst/>
                <a:latin typeface="Calibri" panose="020F0502020204030204" pitchFamily="34" charset="0"/>
                <a:ea typeface="Calibri" panose="020F0502020204030204" pitchFamily="34" charset="0"/>
                <a:cs typeface="Times New Roman" panose="02020603050405020304" pitchFamily="18" charset="0"/>
              </a:rPr>
            </a:br>
            <a:endParaRPr lang="en-GB" sz="2000" b="0" i="0" dirty="0">
              <a:solidFill>
                <a:srgbClr val="ECECEC"/>
              </a:solidFill>
              <a:effectLst/>
              <a:latin typeface="ui-sans-serif"/>
            </a:endParaRPr>
          </a:p>
        </p:txBody>
      </p:sp>
    </p:spTree>
    <p:extLst>
      <p:ext uri="{BB962C8B-B14F-4D97-AF65-F5344CB8AC3E}">
        <p14:creationId xmlns:p14="http://schemas.microsoft.com/office/powerpoint/2010/main" val="400221738"/>
      </p:ext>
    </p:extLst>
  </p:cSld>
  <p:clrMapOvr>
    <a:masterClrMapping/>
  </p:clrMapOvr>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b="0" dirty="0" smtClean="0">
            <a:solidFill>
              <a:schemeClr val="bg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1204</Words>
  <Application>Microsoft Macintosh PowerPoint</Application>
  <PresentationFormat>Widescreen</PresentationFormat>
  <Paragraphs>106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ui-sans-serif</vt:lpstr>
      <vt:lpstr>Univerza Sans</vt:lpstr>
      <vt:lpstr>Officeova tema</vt:lpstr>
      <vt:lpstr>Projekt Parlay – ustvarjanje učne množice za nalogo sklepanja v naravnem jeziku  </vt:lpstr>
      <vt:lpstr>Uvod . Naloge sklepanja v naravnem jeziku (NLI) so ključne za ocenjevanje zmožnosti razumevanja naravnega jezika (NLU). . Sklepanje na ravni odstavka je pogosto spregledano v korist sklepanja na ravni stavka. . Cilj našega projekta je ustvariti podatkovni nabor za treniranje NLI modelov za obravnavo različnih vzorcev sklepanja.</vt:lpstr>
      <vt:lpstr>Cilji Projekta . Razviti NLI model, ki lahko obravnava različne vzorce sklepanja. . Rešiti težave s prekomernim prileganjem in posploševanjem pri obstoječih modelih. .Ustvariti podatkovni nabor s scenariji iz več kategorij za izboljšanje robustnosti modela. </vt:lpstr>
      <vt:lpstr>Izzivi pri Obstoječih NLI Modelih .Uporaba učnih množic s primeri na ravni stavkov .Pristranskost anotatorjev in poenostavljeno generiranje hipotez. .Težava s posploševanjem: modeli delujejo dobro na učnih podatkih, vendar odpovedo pri novih podatkih. </vt:lpstr>
      <vt:lpstr>Predlagani Pristop .Uporaba usmerjenega generiranja scenarijev za ustvarjanje različnih sklepovnih parov. .Osredotočanje na semantiko na ravni odstavka. .Vključevanje pravil sklepanja in usmerjenega sklepanja z verigo misli. .Preizkus pristopa tranzitivnega sklepanja – z razbitjem naloge sklepanja na manjše, bolj obvladljive korake. .Del učne množice bodo tudi razlage za vsak par premisa-hipoteza (novum na področju NLI podatkovnih nizov). </vt:lpstr>
      <vt:lpstr>TRANZITIVNO SKLEPANJE  PREMISA(P): Ko je 12-letna Maya raztrgala obrabljeno kartonsko škatlo, naslovljeno na njenega pokojnega dedka, je v zraku završalo vznemirjenje. V notranjosti je v zbledelem žametu ležal nenavaden kompas s skrivnostnimi simboli. Maya, ki jo je očarala skrivnost, je začutila neizmerno željo, da bi razvozlala njegove skrivnosti. Morda, je pomislila, se v njem skriva ključ do skrite preteklosti njenega dedka. Poleg tega je vedno sanjala o potovanjih in raziskovanju. Maya si je obljubila, da bo razkrila skrivnosti kompasa, saj jo je gnala radovednost in želja, da bi se približala svojemu dedku.</vt:lpstr>
      <vt:lpstr>TRANZITIVNO SKLEPANJE   Motiv: radovednost, želja po povezanosti Pričakovanje: odkrivanje dedkove preteklost    VMESNA PREMISA(I): Maja si želi raziskati skrivnosti kompasa, da bi odkrila dedkovo preteklost.</vt:lpstr>
      <vt:lpstr>TRANZITIVNO SKLEPANJE  HIPOTEZA ZA ENTAILMENT(H): Maya več tednov raziskuje starodavne simbole in dešifrira oznake na kompasu. Končno je prišlo do preboja! Simboli so prevedeni na določene lokacije po svetu in na videz tvorijo zemljevid zakladov. Maya, polna navdušenja nad odkrivanjem, prepriča svoje neodločne starše, da se odpravijo na svetovno pustolovščino in sledijo skrivnostnim namigom na zemljevidu. </vt:lpstr>
      <vt:lpstr>TRANZITIVNO SKLEPANJE  HIPOTEZA ZA CONTRADICTION(H): Misel na potovanje po svetu in dešifriranje namigov je Mayo navdajala s strahom. Potovanje in raziskovanje nikoli nista bila njena stvar. Veliko raje je preživljala mirne večere, zavita ob dobri knjigi. Maya pospravi kompas v predal in je zadovoljna, da se bo o svojem dedku učila iz njegovih potovalnih dnevnikov in fotoalbumov.  </vt:lpstr>
      <vt:lpstr>Kategorije Scenarijev .Zgodovinski dogodki: analiza vzročno-posledičnih odnosov in sklepanja po analogiji .Znanstvene razlage: razumevanje deduktivnega sklepanja. Vsakodnevne situacije: Praktično sklepanje z uporabo common sense logike .Novinarska poročila: Kritično sklepanje in ocena virov. .Fikcijske zgodbe: Pripovedno sklepanje in družbena dinamika, sklepanje iz sentimenta in motivov protagonistov   </vt:lpstr>
      <vt:lpstr>Metodologija .Ustvarjanje Scenarijev: generiranje scenarijev na podlagi usmeritev in njihova iterativna izpopolnitev .Usmerjeno “promptanje”: razvoj usmerjenih pravil .Sklepanje z verigo misli: vodenje LLM modela skozi logične korake .Few-Shot učenje: uporaba referenčnih podatkovnih točk za treniranje modelov za boljšo posplošitev     </vt:lpstr>
      <vt:lpstr>Evaluacija vmesnih rezultatov   .Preverjanje uspešnosti LLM izidov .Predlagana t. i. OQACM (Outcome Quality Assessment Composed Metrics) .Metrika omogoča primerjavo uspešnosti različnih LLM modelov znotraj ene kategorije obravnave ali primerjavo uspešnosti generiranja scenarijev in ustreznih hipotez med različnimi kategorijami obravnave.    </vt:lpstr>
      <vt:lpstr>     </vt:lpstr>
      <vt:lpstr>Zaključek .Naš pristop bi lahko reševal omejitve obstoječih podatkovnih nizov in modelov NLI .Novi podatkovni niz spodbuja posploševanje z vključevanjem različnih vzorcev sklepanja. .Preliminarni rezultati obetajo izboljšanje učinkovitosti NLI modela.  </vt:lpstr>
      <vt:lpstr>Prihodnje Delo .Razširitev podatkovnega niza z več scenariji in kategorijami .Testiranje učinkovitosti modela na realnih nalogah NLI .Izpopolnjevanje tehnik usmerjanja za nadaljnje izboljšanje zmogljivosti sklepanja modela     </vt:lpstr>
      <vt:lpstr>Hvala za pozornost!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Naslovni diapozitiv predstavitve</dc:title>
  <dc:creator>Selan, Sandi</dc:creator>
  <cp:lastModifiedBy>Meta Kokalj</cp:lastModifiedBy>
  <cp:revision>44</cp:revision>
  <dcterms:created xsi:type="dcterms:W3CDTF">2024-03-24T19:03:43Z</dcterms:created>
  <dcterms:modified xsi:type="dcterms:W3CDTF">2024-05-26T23:09:14Z</dcterms:modified>
</cp:coreProperties>
</file>